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3" r:id="rId3"/>
    <p:sldId id="260" r:id="rId4"/>
    <p:sldId id="264" r:id="rId5"/>
    <p:sldId id="266" r:id="rId6"/>
    <p:sldId id="270" r:id="rId7"/>
    <p:sldId id="294" r:id="rId8"/>
    <p:sldId id="277" r:id="rId9"/>
    <p:sldId id="307" r:id="rId10"/>
    <p:sldId id="278" r:id="rId11"/>
    <p:sldId id="279" r:id="rId12"/>
    <p:sldId id="304" r:id="rId13"/>
    <p:sldId id="310" r:id="rId14"/>
    <p:sldId id="312" r:id="rId15"/>
    <p:sldId id="301" r:id="rId16"/>
    <p:sldId id="313" r:id="rId17"/>
    <p:sldId id="305" r:id="rId18"/>
    <p:sldId id="280" r:id="rId19"/>
    <p:sldId id="314" r:id="rId20"/>
    <p:sldId id="298" r:id="rId21"/>
    <p:sldId id="289" r:id="rId22"/>
    <p:sldId id="300"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19F6616-3628-4F71-8D80-0D6AC784D33A}">
          <p14:sldIdLst>
            <p14:sldId id="293"/>
          </p14:sldIdLst>
        </p14:section>
        <p14:section name="Nội dung bài học" id="{F46AFCB8-A98A-40B6-BD72-AEBFE154A8D3}">
          <p14:sldIdLst>
            <p14:sldId id="260"/>
          </p14:sldIdLst>
        </p14:section>
        <p14:section name="Nội dung 1" id="{844FDC5B-E738-49F6-9EEF-052824CC6405}">
          <p14:sldIdLst>
            <p14:sldId id="264"/>
            <p14:sldId id="266"/>
            <p14:sldId id="270"/>
            <p14:sldId id="294"/>
            <p14:sldId id="277"/>
            <p14:sldId id="307"/>
            <p14:sldId id="278"/>
            <p14:sldId id="279"/>
            <p14:sldId id="304"/>
            <p14:sldId id="310"/>
            <p14:sldId id="312"/>
            <p14:sldId id="301"/>
            <p14:sldId id="313"/>
            <p14:sldId id="305"/>
            <p14:sldId id="280"/>
            <p14:sldId id="314"/>
            <p14:sldId id="298"/>
          </p14:sldIdLst>
        </p14:section>
        <p14:section name="END" id="{A8E485DF-132A-428D-8ACA-8D8A8D28F4A9}">
          <p14:sldIdLst>
            <p14:sldId id="289"/>
            <p14:sldId id="3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CC"/>
    <a:srgbClr val="FF9999"/>
    <a:srgbClr val="CCFFFF"/>
    <a:srgbClr val="CCFFCC"/>
    <a:srgbClr val="00FFFF"/>
    <a:srgbClr val="FF00FF"/>
    <a:srgbClr val="0B54A5"/>
    <a:srgbClr val="FF33C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3712" autoAdjust="0"/>
  </p:normalViewPr>
  <p:slideViewPr>
    <p:cSldViewPr>
      <p:cViewPr varScale="1">
        <p:scale>
          <a:sx n="64" d="100"/>
          <a:sy n="64" d="100"/>
        </p:scale>
        <p:origin x="72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8537-89E1-4643-9608-67CB455324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E08C129-E998-4455-968C-A49FE88C1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0284880-12D0-4C2C-951A-334081D7F477}"/>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5" name="Footer Placeholder 4">
            <a:extLst>
              <a:ext uri="{FF2B5EF4-FFF2-40B4-BE49-F238E27FC236}">
                <a16:creationId xmlns:a16="http://schemas.microsoft.com/office/drawing/2014/main" id="{14FF7094-6781-4072-9831-3F5393F6911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CDAD18-B145-4D72-A7AB-F42B52F523DA}"/>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307873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065B-C43D-41C7-A7E7-6DADCC941A9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315B0AC-DE26-4BDA-985F-A61D5ABB43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744652-2F80-42CC-AE94-D9E7A0B00263}"/>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5" name="Footer Placeholder 4">
            <a:extLst>
              <a:ext uri="{FF2B5EF4-FFF2-40B4-BE49-F238E27FC236}">
                <a16:creationId xmlns:a16="http://schemas.microsoft.com/office/drawing/2014/main" id="{DA41A4E0-1323-4906-B460-A535FBFEBFE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5FCFFF-C4C7-4D04-ACEF-3AE68A42C205}"/>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250558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93CA9-12F9-4FFC-AD0D-C3DB318326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4855D12-CF9B-4E88-A305-57A1706D95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D0A129-FE4E-4B0E-9CAF-012DA71378DC}"/>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5" name="Footer Placeholder 4">
            <a:extLst>
              <a:ext uri="{FF2B5EF4-FFF2-40B4-BE49-F238E27FC236}">
                <a16:creationId xmlns:a16="http://schemas.microsoft.com/office/drawing/2014/main" id="{6CF312F0-1E62-481D-ACDD-0D18536BB84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4E0039-6E87-4F05-9FD3-957074868CBB}"/>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422829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B6B7-6A3F-42FC-93FA-83F386C3C1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A99DD14D-18F0-46EE-A499-A5ECB41C40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3B7D067A-DA82-4D34-8DBB-F448E5B5159B}"/>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1695C0A4-CDE7-49DD-BC95-ACB0FFF0C471}"/>
              </a:ext>
            </a:extLst>
          </p:cNvPr>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1FCA5B3D-B617-4CDC-8FD0-7962A047020D}"/>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930445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7D83-4E0A-4A9D-9B37-85B79032947B}"/>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34B6420A-5C0E-47A5-AB22-5A78CEE03F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A796AD16-BF19-411C-8A28-CA84E43A8E70}"/>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976D9E48-C3A0-42AC-A45C-A12A3A406DB7}"/>
              </a:ext>
            </a:extLst>
          </p:cNvPr>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33A4D927-4894-45BF-9CD1-C9DCF48AADBF}"/>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50410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A4E7-9891-4EE9-A56C-919CFCD07A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C6976795-C2B9-47C0-ACC2-887AB0095B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F046E8-E7F0-4F3D-ACD6-536EDAE5AC2E}"/>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B48DD71A-372D-4798-A7CC-089A1EE2F786}"/>
              </a:ext>
            </a:extLst>
          </p:cNvPr>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AE2CA931-75B3-444F-BA93-066AE1E344EB}"/>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62788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81824-5517-49F3-B1C7-45BD3D94D757}"/>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6EA22ADA-967B-4FAB-B14F-A23051B21E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278A31D0-C191-4234-B18D-AEF0C3CED4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36CB373C-7506-41E2-9229-9044904F1571}"/>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6" name="Footer Placeholder 5">
            <a:extLst>
              <a:ext uri="{FF2B5EF4-FFF2-40B4-BE49-F238E27FC236}">
                <a16:creationId xmlns:a16="http://schemas.microsoft.com/office/drawing/2014/main" id="{E8E14E65-CC6C-4419-9CA0-BC61552E62C9}"/>
              </a:ext>
            </a:extLst>
          </p:cNvPr>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a:extLst>
              <a:ext uri="{FF2B5EF4-FFF2-40B4-BE49-F238E27FC236}">
                <a16:creationId xmlns:a16="http://schemas.microsoft.com/office/drawing/2014/main" id="{A7C8E0D2-6321-4B29-9827-5E2D6E7D06E2}"/>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6783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66D0-4409-437E-BC62-C5B99BD57C2B}"/>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E4A863F4-E04C-44FC-9F5B-9F47294DB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991000-F933-4BF9-BBEC-8E5949855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9D95CAE0-49C3-45F6-A0FA-A70FCA55C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0CE7F-57F8-43AD-92BE-1BE7D9B121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8D4B818B-2E02-42E6-A460-8F14A2B94F9B}"/>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8" name="Footer Placeholder 7">
            <a:extLst>
              <a:ext uri="{FF2B5EF4-FFF2-40B4-BE49-F238E27FC236}">
                <a16:creationId xmlns:a16="http://schemas.microsoft.com/office/drawing/2014/main" id="{CFE396C8-DEBD-4961-B512-B4820D23EDBB}"/>
              </a:ext>
            </a:extLst>
          </p:cNvPr>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a:extLst>
              <a:ext uri="{FF2B5EF4-FFF2-40B4-BE49-F238E27FC236}">
                <a16:creationId xmlns:a16="http://schemas.microsoft.com/office/drawing/2014/main" id="{D5D405A5-8909-48E7-849E-742BD11014EA}"/>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564279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CFB1-6CEE-45CC-9508-5B80DAC13344}"/>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35839ECF-E98E-4480-8BCA-B3AD36183EEF}"/>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4" name="Footer Placeholder 3">
            <a:extLst>
              <a:ext uri="{FF2B5EF4-FFF2-40B4-BE49-F238E27FC236}">
                <a16:creationId xmlns:a16="http://schemas.microsoft.com/office/drawing/2014/main" id="{8293226B-5610-456E-87FF-134F3E4A4600}"/>
              </a:ext>
            </a:extLst>
          </p:cNvPr>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a:extLst>
              <a:ext uri="{FF2B5EF4-FFF2-40B4-BE49-F238E27FC236}">
                <a16:creationId xmlns:a16="http://schemas.microsoft.com/office/drawing/2014/main" id="{ACDBA235-245C-4E35-B8B2-57D879061890}"/>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992144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8750C6-C2F5-43DA-8C23-5B91B98F8045}"/>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3" name="Footer Placeholder 2">
            <a:extLst>
              <a:ext uri="{FF2B5EF4-FFF2-40B4-BE49-F238E27FC236}">
                <a16:creationId xmlns:a16="http://schemas.microsoft.com/office/drawing/2014/main" id="{9AAD85C3-947E-4273-ACFA-C0FEB2E4ED16}"/>
              </a:ext>
            </a:extLst>
          </p:cNvPr>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a:extLst>
              <a:ext uri="{FF2B5EF4-FFF2-40B4-BE49-F238E27FC236}">
                <a16:creationId xmlns:a16="http://schemas.microsoft.com/office/drawing/2014/main" id="{35E12830-FCBB-4A48-8A08-BCFE2A6383CB}"/>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21611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EA1A-7AE9-4759-9379-B522A92C8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B63BB606-712A-497C-914A-C40153B097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67A456B9-763A-418B-802C-BFD466C57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24CE0-E663-4F3D-8422-EC6BF7D67A3D}"/>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6" name="Footer Placeholder 5">
            <a:extLst>
              <a:ext uri="{FF2B5EF4-FFF2-40B4-BE49-F238E27FC236}">
                <a16:creationId xmlns:a16="http://schemas.microsoft.com/office/drawing/2014/main" id="{D8B76B37-B465-47E4-9788-2F56998C557E}"/>
              </a:ext>
            </a:extLst>
          </p:cNvPr>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a:extLst>
              <a:ext uri="{FF2B5EF4-FFF2-40B4-BE49-F238E27FC236}">
                <a16:creationId xmlns:a16="http://schemas.microsoft.com/office/drawing/2014/main" id="{616B1895-F90B-42A8-B6B9-B9F71C09AE97}"/>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26933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BC8F-1A53-4D52-BE0A-41B2600F6D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5F0E1CC-C90A-4864-AEE7-3DF582DEAD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2B5C421-2796-4022-A2F1-B37AC7E23141}"/>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5" name="Footer Placeholder 4">
            <a:extLst>
              <a:ext uri="{FF2B5EF4-FFF2-40B4-BE49-F238E27FC236}">
                <a16:creationId xmlns:a16="http://schemas.microsoft.com/office/drawing/2014/main" id="{2AFD4343-DF18-41C9-ACE7-CC4D62D9CC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92372A7-D724-47CC-9CE0-FCAD4050AB02}"/>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590737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2238-38E1-4CE8-97AD-E3448FD2E3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AA6A2DE3-ADD8-40A9-A4DB-3228E1085C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65CBF6E0-0828-4AD6-9C98-5802555D1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C809AA-8F16-4262-8C57-5F9C848C19FD}"/>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6" name="Footer Placeholder 5">
            <a:extLst>
              <a:ext uri="{FF2B5EF4-FFF2-40B4-BE49-F238E27FC236}">
                <a16:creationId xmlns:a16="http://schemas.microsoft.com/office/drawing/2014/main" id="{38B0DF2C-D832-4894-8477-25BAB819A469}"/>
              </a:ext>
            </a:extLst>
          </p:cNvPr>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a:extLst>
              <a:ext uri="{FF2B5EF4-FFF2-40B4-BE49-F238E27FC236}">
                <a16:creationId xmlns:a16="http://schemas.microsoft.com/office/drawing/2014/main" id="{D3285752-19FA-4953-93CC-13E4493359D5}"/>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201401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2792-1C3B-4B8D-8013-23E51243F872}"/>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9C940B60-1003-4B0C-8A92-4926FC6A0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0C96FCF0-EFC6-4742-8583-B7695C9FA729}"/>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A3940FA0-7869-44F3-868A-356289A8676C}"/>
              </a:ext>
            </a:extLst>
          </p:cNvPr>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BD9BD958-F40F-4D09-AEC8-651532025972}"/>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142177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FDD1D-F799-4F99-9FF9-22782C055E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C19A1BBE-B9CE-4CC2-91F4-3F2047938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F5DBFF6A-C7E6-4A27-A520-32B1E2233332}"/>
              </a:ext>
            </a:extLst>
          </p:cNvPr>
          <p:cNvSpPr>
            <a:spLocks noGrp="1"/>
          </p:cNvSpPr>
          <p:nvPr>
            <p:ph type="dt" sz="half" idx="10"/>
          </p:nvPr>
        </p:nvSpPr>
        <p:spPr/>
        <p:txBody>
          <a:body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2FE342DD-C7C8-4D09-A3E5-95686A9167CD}"/>
              </a:ext>
            </a:extLst>
          </p:cNvPr>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2794B2F9-03A0-4893-A798-F81D32B513D5}"/>
              </a:ext>
            </a:extLst>
          </p:cNvPr>
          <p:cNvSpPr>
            <a:spLocks noGrp="1"/>
          </p:cNvSpPr>
          <p:nvPr>
            <p:ph type="sldNum" sz="quarter" idx="12"/>
          </p:nvPr>
        </p:nvSpPr>
        <p:spPr/>
        <p:txBody>
          <a:body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5444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027A-D43D-4B4A-9EF7-E175846B01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FCF4631-1620-4F2C-B7F7-E2B26CDDCE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E0709F-44C5-40A4-A345-BE974676CE51}"/>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5" name="Footer Placeholder 4">
            <a:extLst>
              <a:ext uri="{FF2B5EF4-FFF2-40B4-BE49-F238E27FC236}">
                <a16:creationId xmlns:a16="http://schemas.microsoft.com/office/drawing/2014/main" id="{DE1AFB33-806E-4AF4-9895-5A90255A34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D05830-F544-4F67-B822-FA1F2A76F613}"/>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3127340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DD2D-A67C-4BA3-A276-A7B6010F5A8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6EF6CFE-8FC4-4E07-AAAC-EC66D1F1B2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0E86E9-E3B6-4354-ABE0-3F611AE608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CB7C2F4-DB45-494F-AD2C-0000E7599E18}"/>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6" name="Footer Placeholder 5">
            <a:extLst>
              <a:ext uri="{FF2B5EF4-FFF2-40B4-BE49-F238E27FC236}">
                <a16:creationId xmlns:a16="http://schemas.microsoft.com/office/drawing/2014/main" id="{197CCEC9-137B-4FDF-A871-9DA1BE6737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6FEFD5-C24A-43FF-8E48-66DB13970D4A}"/>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328871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FB18-577A-40EE-957A-55057F55371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70C561B-653F-4091-8183-CC72303D9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37ACB6-E325-4B36-9031-05841995A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EC16246-C696-4850-BD55-1C9F37833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D8FC50-11CA-4D32-9CA9-8AF6B4AA4D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2607EDB-416D-4EDA-96F4-B0E9A8FC9822}"/>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8" name="Footer Placeholder 7">
            <a:extLst>
              <a:ext uri="{FF2B5EF4-FFF2-40B4-BE49-F238E27FC236}">
                <a16:creationId xmlns:a16="http://schemas.microsoft.com/office/drawing/2014/main" id="{7048404E-F736-47BC-98C9-A298CF3CE57D}"/>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BAEC5BF-1D30-4772-976C-BD880D136A21}"/>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1127517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8F4D3-3E76-4104-8C82-7B4CF01CC26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7C71A29-77D3-4EC3-BE75-53EF83744B12}"/>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4" name="Footer Placeholder 3">
            <a:extLst>
              <a:ext uri="{FF2B5EF4-FFF2-40B4-BE49-F238E27FC236}">
                <a16:creationId xmlns:a16="http://schemas.microsoft.com/office/drawing/2014/main" id="{15AACFB4-E463-4A9E-B6FF-F6E1DA59971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451BFFB-4877-4190-9203-D2CBC0B9B6CB}"/>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93336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08A4CC-83DB-46EE-8DBC-F0C49D1485CB}"/>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3" name="Footer Placeholder 2">
            <a:extLst>
              <a:ext uri="{FF2B5EF4-FFF2-40B4-BE49-F238E27FC236}">
                <a16:creationId xmlns:a16="http://schemas.microsoft.com/office/drawing/2014/main" id="{C9F4CC79-1406-42EE-9F78-F8C97790B61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1EC2E5F-E1F5-43E1-A03A-B2D2B7514BDE}"/>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4104606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BF1-B07B-4939-AE21-2BBF9C6C98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C051C26-DF24-4BE2-9FCE-D764BC9DD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F1A4560-7A9C-4D24-A087-64FA9A0C7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2D7BF-69B4-485F-B46F-15ABF70E1F75}"/>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6" name="Footer Placeholder 5">
            <a:extLst>
              <a:ext uri="{FF2B5EF4-FFF2-40B4-BE49-F238E27FC236}">
                <a16:creationId xmlns:a16="http://schemas.microsoft.com/office/drawing/2014/main" id="{EB90935F-3F8E-401E-9C3E-86FB4C20133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4C2E108-483B-480A-88E6-8FD4AA4FF58E}"/>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794909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8C87-774B-49A0-B553-09DC80A93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80967B2-ECFF-4ACE-B395-D67EF801A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0B91F82-85C1-4F5B-A28A-C97C97C0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6A1B7F-EC6D-4637-B6C6-E9E732F6DB3E}"/>
              </a:ext>
            </a:extLst>
          </p:cNvPr>
          <p:cNvSpPr>
            <a:spLocks noGrp="1"/>
          </p:cNvSpPr>
          <p:nvPr>
            <p:ph type="dt" sz="half" idx="10"/>
          </p:nvPr>
        </p:nvSpPr>
        <p:spPr/>
        <p:txBody>
          <a:bodyPr/>
          <a:lstStyle/>
          <a:p>
            <a:fld id="{F10C9763-9D4E-414E-B8DF-C0150055DAEF}" type="datetimeFigureOut">
              <a:rPr lang="vi-VN" smtClean="0"/>
              <a:t>26/10/2023</a:t>
            </a:fld>
            <a:endParaRPr lang="vi-VN"/>
          </a:p>
        </p:txBody>
      </p:sp>
      <p:sp>
        <p:nvSpPr>
          <p:cNvPr id="6" name="Footer Placeholder 5">
            <a:extLst>
              <a:ext uri="{FF2B5EF4-FFF2-40B4-BE49-F238E27FC236}">
                <a16:creationId xmlns:a16="http://schemas.microsoft.com/office/drawing/2014/main" id="{B638F9E5-BB5C-43EC-BCA9-B39DA7AD34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ECF422-CDA8-445D-9CCB-DE93BBF03233}"/>
              </a:ext>
            </a:extLst>
          </p:cNvPr>
          <p:cNvSpPr>
            <a:spLocks noGrp="1"/>
          </p:cNvSpPr>
          <p:nvPr>
            <p:ph type="sldNum" sz="quarter" idx="12"/>
          </p:nvPr>
        </p:nvSpPr>
        <p:spPr/>
        <p:txBody>
          <a:bodyPr/>
          <a:lstStyle/>
          <a:p>
            <a:fld id="{57C59862-C8D2-4D28-8F69-F1969457A922}" type="slidenum">
              <a:rPr lang="vi-VN" smtClean="0"/>
              <a:t>‹#›</a:t>
            </a:fld>
            <a:endParaRPr lang="vi-VN"/>
          </a:p>
        </p:txBody>
      </p:sp>
    </p:spTree>
    <p:extLst>
      <p:ext uri="{BB962C8B-B14F-4D97-AF65-F5344CB8AC3E}">
        <p14:creationId xmlns:p14="http://schemas.microsoft.com/office/powerpoint/2010/main" val="36190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CDA3B9-3399-4B2C-8E13-E520052DC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EF2608F-5C4A-4096-9B62-69B4DFA8D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A864D7-3A72-4315-9B09-9E10AE58E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C9763-9D4E-414E-B8DF-C0150055DAEF}" type="datetimeFigureOut">
              <a:rPr lang="vi-VN" smtClean="0"/>
              <a:t>26/10/2023</a:t>
            </a:fld>
            <a:endParaRPr lang="vi-VN"/>
          </a:p>
        </p:txBody>
      </p:sp>
      <p:sp>
        <p:nvSpPr>
          <p:cNvPr id="5" name="Footer Placeholder 4">
            <a:extLst>
              <a:ext uri="{FF2B5EF4-FFF2-40B4-BE49-F238E27FC236}">
                <a16:creationId xmlns:a16="http://schemas.microsoft.com/office/drawing/2014/main" id="{ED1528F5-9EAD-451C-B0A4-C3A0E6EF9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D6943B7-D2AC-44C5-9714-D512DE92DE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59862-C8D2-4D28-8F69-F1969457A922}" type="slidenum">
              <a:rPr lang="vi-VN" smtClean="0"/>
              <a:t>‹#›</a:t>
            </a:fld>
            <a:endParaRPr lang="vi-VN"/>
          </a:p>
        </p:txBody>
      </p:sp>
    </p:spTree>
    <p:extLst>
      <p:ext uri="{BB962C8B-B14F-4D97-AF65-F5344CB8AC3E}">
        <p14:creationId xmlns:p14="http://schemas.microsoft.com/office/powerpoint/2010/main" val="1357433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67DD4-113B-4C4E-95A2-46C549FD1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08DC8896-4122-4971-B26A-9A5A3BA29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E943B5FE-658A-4048-A560-6F1B6E2D5C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3F43C-6CFB-4800-8FB9-40B3CCB1F687}" type="datetimeFigureOut">
              <a:rPr lang="en-PH" smtClean="0">
                <a:solidFill>
                  <a:prstClr val="black">
                    <a:tint val="75000"/>
                  </a:prstClr>
                </a:solidFill>
              </a:rPr>
              <a:pPr/>
              <a:t>26/10/2023</a:t>
            </a:fld>
            <a:endParaRPr lang="en-PH">
              <a:solidFill>
                <a:prstClr val="black">
                  <a:tint val="75000"/>
                </a:prstClr>
              </a:solidFill>
            </a:endParaRPr>
          </a:p>
        </p:txBody>
      </p:sp>
      <p:sp>
        <p:nvSpPr>
          <p:cNvPr id="5" name="Footer Placeholder 4">
            <a:extLst>
              <a:ext uri="{FF2B5EF4-FFF2-40B4-BE49-F238E27FC236}">
                <a16:creationId xmlns:a16="http://schemas.microsoft.com/office/drawing/2014/main" id="{0EF652C4-0AFF-4212-A52C-8CAB2EADD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a:extLst>
              <a:ext uri="{FF2B5EF4-FFF2-40B4-BE49-F238E27FC236}">
                <a16:creationId xmlns:a16="http://schemas.microsoft.com/office/drawing/2014/main" id="{B0B40EAE-B7E9-4729-9085-849945CCC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7D8FA-CEE2-424D-A85E-DC4BE02E5D03}"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4439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37.png"/><Relationship Id="rId12" Type="http://schemas.openxmlformats.org/officeDocument/2006/relationships/image" Target="../media/image10.png"/><Relationship Id="rId17" Type="http://schemas.openxmlformats.org/officeDocument/2006/relationships/image" Target="../media/image41.png"/><Relationship Id="rId2" Type="http://schemas.openxmlformats.org/officeDocument/2006/relationships/image" Target="../media/image36.png"/><Relationship Id="rId16"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39.png"/><Relationship Id="rId5" Type="http://schemas.openxmlformats.org/officeDocument/2006/relationships/image" Target="../media/image40.png"/><Relationship Id="rId15" Type="http://schemas.openxmlformats.org/officeDocument/2006/relationships/image" Target="../media/image13.png"/><Relationship Id="rId10" Type="http://schemas.openxmlformats.org/officeDocument/2006/relationships/image" Target="../media/image8.png"/><Relationship Id="rId4" Type="http://schemas.microsoft.com/office/2007/relationships/hdphoto" Target="../media/hdphoto4.wdp"/><Relationship Id="rId9" Type="http://schemas.microsoft.com/office/2007/relationships/hdphoto" Target="../media/hdphoto11.wdp"/><Relationship Id="rId1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37.png"/><Relationship Id="rId12" Type="http://schemas.openxmlformats.org/officeDocument/2006/relationships/image" Target="../media/image10.png"/><Relationship Id="rId17" Type="http://schemas.openxmlformats.org/officeDocument/2006/relationships/image" Target="../media/image42.png"/><Relationship Id="rId2" Type="http://schemas.openxmlformats.org/officeDocument/2006/relationships/image" Target="../media/image36.png"/><Relationship Id="rId16"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39.png"/><Relationship Id="rId5" Type="http://schemas.openxmlformats.org/officeDocument/2006/relationships/image" Target="../media/image40.png"/><Relationship Id="rId15" Type="http://schemas.openxmlformats.org/officeDocument/2006/relationships/image" Target="../media/image13.png"/><Relationship Id="rId10" Type="http://schemas.openxmlformats.org/officeDocument/2006/relationships/image" Target="../media/image8.png"/><Relationship Id="rId4" Type="http://schemas.microsoft.com/office/2007/relationships/hdphoto" Target="../media/hdphoto4.wdp"/><Relationship Id="rId9" Type="http://schemas.microsoft.com/office/2007/relationships/hdphoto" Target="../media/hdphoto11.wdp"/><Relationship Id="rId1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8.png"/><Relationship Id="rId7" Type="http://schemas.microsoft.com/office/2007/relationships/hdphoto" Target="../media/hdphoto11.wdp"/><Relationship Id="rId12" Type="http://schemas.openxmlformats.org/officeDocument/2006/relationships/image" Target="../media/image12.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11.png"/><Relationship Id="rId5" Type="http://schemas.openxmlformats.org/officeDocument/2006/relationships/image" Target="../media/image37.png"/><Relationship Id="rId10"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39.pn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37.png"/><Relationship Id="rId12" Type="http://schemas.openxmlformats.org/officeDocument/2006/relationships/image" Target="../media/image10.png"/><Relationship Id="rId17" Type="http://schemas.openxmlformats.org/officeDocument/2006/relationships/image" Target="../media/image43.png"/><Relationship Id="rId2" Type="http://schemas.openxmlformats.org/officeDocument/2006/relationships/image" Target="../media/image36.png"/><Relationship Id="rId16"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39.png"/><Relationship Id="rId5" Type="http://schemas.openxmlformats.org/officeDocument/2006/relationships/image" Target="../media/image40.png"/><Relationship Id="rId15" Type="http://schemas.openxmlformats.org/officeDocument/2006/relationships/image" Target="../media/image13.png"/><Relationship Id="rId10" Type="http://schemas.openxmlformats.org/officeDocument/2006/relationships/image" Target="../media/image8.png"/><Relationship Id="rId4" Type="http://schemas.microsoft.com/office/2007/relationships/hdphoto" Target="../media/hdphoto4.wdp"/><Relationship Id="rId9" Type="http://schemas.microsoft.com/office/2007/relationships/hdphoto" Target="../media/hdphoto11.wdp"/><Relationship Id="rId14"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8.png"/><Relationship Id="rId7" Type="http://schemas.microsoft.com/office/2007/relationships/hdphoto" Target="../media/hdphoto11.wdp"/><Relationship Id="rId12" Type="http://schemas.openxmlformats.org/officeDocument/2006/relationships/image" Target="../media/image12.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11.png"/><Relationship Id="rId5" Type="http://schemas.openxmlformats.org/officeDocument/2006/relationships/image" Target="../media/image37.png"/><Relationship Id="rId15" Type="http://schemas.openxmlformats.org/officeDocument/2006/relationships/image" Target="../media/image44.png"/><Relationship Id="rId10"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39.png"/><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8.png"/><Relationship Id="rId7" Type="http://schemas.microsoft.com/office/2007/relationships/hdphoto" Target="../media/hdphoto11.wdp"/><Relationship Id="rId12" Type="http://schemas.openxmlformats.org/officeDocument/2006/relationships/image" Target="../media/image12.jpeg"/><Relationship Id="rId2" Type="http://schemas.openxmlformats.org/officeDocument/2006/relationships/image" Target="../media/image36.png"/><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11.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39.png"/><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8.png"/><Relationship Id="rId7" Type="http://schemas.microsoft.com/office/2007/relationships/hdphoto" Target="../media/hdphoto11.wdp"/><Relationship Id="rId12" Type="http://schemas.openxmlformats.org/officeDocument/2006/relationships/image" Target="../media/image12.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11.png"/><Relationship Id="rId5" Type="http://schemas.openxmlformats.org/officeDocument/2006/relationships/image" Target="../media/image37.png"/><Relationship Id="rId10"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39.pn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37.png"/><Relationship Id="rId12" Type="http://schemas.openxmlformats.org/officeDocument/2006/relationships/image" Target="../media/image10.png"/><Relationship Id="rId2" Type="http://schemas.openxmlformats.org/officeDocument/2006/relationships/image" Target="../media/image36.png"/><Relationship Id="rId16"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8.png"/><Relationship Id="rId5" Type="http://schemas.openxmlformats.org/officeDocument/2006/relationships/image" Target="../media/image40.png"/><Relationship Id="rId15" Type="http://schemas.openxmlformats.org/officeDocument/2006/relationships/image" Target="../media/image13.png"/><Relationship Id="rId10" Type="http://schemas.openxmlformats.org/officeDocument/2006/relationships/image" Target="../media/image39.png"/><Relationship Id="rId4" Type="http://schemas.microsoft.com/office/2007/relationships/hdphoto" Target="../media/hdphoto4.wdp"/><Relationship Id="rId9" Type="http://schemas.microsoft.com/office/2007/relationships/hdphoto" Target="../media/hdphoto11.wdp"/><Relationship Id="rId1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1.png"/><Relationship Id="rId18" Type="http://schemas.openxmlformats.org/officeDocument/2006/relationships/image" Target="../media/image48.png"/><Relationship Id="rId3" Type="http://schemas.openxmlformats.org/officeDocument/2006/relationships/image" Target="../media/image18.png"/><Relationship Id="rId7" Type="http://schemas.openxmlformats.org/officeDocument/2006/relationships/image" Target="../media/image37.png"/><Relationship Id="rId12" Type="http://schemas.openxmlformats.org/officeDocument/2006/relationships/image" Target="../media/image10.png"/><Relationship Id="rId17" Type="http://schemas.openxmlformats.org/officeDocument/2006/relationships/image" Target="../media/image47.png"/><Relationship Id="rId2" Type="http://schemas.openxmlformats.org/officeDocument/2006/relationships/image" Target="../media/image36.png"/><Relationship Id="rId16"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8.png"/><Relationship Id="rId5" Type="http://schemas.openxmlformats.org/officeDocument/2006/relationships/image" Target="../media/image40.png"/><Relationship Id="rId15" Type="http://schemas.openxmlformats.org/officeDocument/2006/relationships/image" Target="../media/image13.png"/><Relationship Id="rId10" Type="http://schemas.openxmlformats.org/officeDocument/2006/relationships/image" Target="../media/image39.png"/><Relationship Id="rId4" Type="http://schemas.microsoft.com/office/2007/relationships/hdphoto" Target="../media/hdphoto4.wdp"/><Relationship Id="rId9" Type="http://schemas.microsoft.com/office/2007/relationships/hdphoto" Target="../media/hdphoto11.wdp"/><Relationship Id="rId1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0.png"/><Relationship Id="rId3" Type="http://schemas.openxmlformats.org/officeDocument/2006/relationships/image" Target="../media/image32.png"/><Relationship Id="rId7" Type="http://schemas.openxmlformats.org/officeDocument/2006/relationships/image" Target="../media/image49.png"/><Relationship Id="rId12"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33.png"/><Relationship Id="rId10" Type="http://schemas.openxmlformats.org/officeDocument/2006/relationships/image" Target="../media/image12.jpeg"/><Relationship Id="rId4" Type="http://schemas.microsoft.com/office/2007/relationships/hdphoto" Target="../media/hdphoto10.wdp"/><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2.png"/><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jpe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3.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14.png"/><Relationship Id="rId5" Type="http://schemas.openxmlformats.org/officeDocument/2006/relationships/image" Target="../media/image31.png"/><Relationship Id="rId10" Type="http://schemas.openxmlformats.org/officeDocument/2006/relationships/image" Target="../media/image13.png"/><Relationship Id="rId4" Type="http://schemas.openxmlformats.org/officeDocument/2006/relationships/image" Target="../media/image33.png"/><Relationship Id="rId9"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4.jpe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2.png"/><Relationship Id="rId18" Type="http://schemas.openxmlformats.org/officeDocument/2006/relationships/image" Target="../media/image8.png"/><Relationship Id="rId3" Type="http://schemas.microsoft.com/office/2007/relationships/hdphoto" Target="../media/hdphoto3.wdp"/><Relationship Id="rId21" Type="http://schemas.openxmlformats.org/officeDocument/2006/relationships/image" Target="../media/image13.png"/><Relationship Id="rId7" Type="http://schemas.openxmlformats.org/officeDocument/2006/relationships/image" Target="../media/image19.png"/><Relationship Id="rId12" Type="http://schemas.microsoft.com/office/2007/relationships/hdphoto" Target="../media/hdphoto7.wdp"/><Relationship Id="rId17" Type="http://schemas.openxmlformats.org/officeDocument/2006/relationships/image" Target="../media/image25.png"/><Relationship Id="rId2" Type="http://schemas.openxmlformats.org/officeDocument/2006/relationships/image" Target="../media/image17.png"/><Relationship Id="rId16" Type="http://schemas.openxmlformats.org/officeDocument/2006/relationships/image" Target="../media/image24.png"/><Relationship Id="rId20"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21.png"/><Relationship Id="rId5" Type="http://schemas.openxmlformats.org/officeDocument/2006/relationships/image" Target="../media/image18.png"/><Relationship Id="rId15" Type="http://schemas.microsoft.com/office/2007/relationships/hdphoto" Target="../media/hdphoto8.wdp"/><Relationship Id="rId23" Type="http://schemas.openxmlformats.org/officeDocument/2006/relationships/image" Target="../media/image15.png"/><Relationship Id="rId10" Type="http://schemas.microsoft.com/office/2007/relationships/hdphoto" Target="../media/hdphoto6.wdp"/><Relationship Id="rId19"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png"/><Relationship Id="rId1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4.png"/><Relationship Id="rId12" Type="http://schemas.microsoft.com/office/2007/relationships/hdphoto" Target="../media/hdphoto7.wdp"/><Relationship Id="rId17" Type="http://schemas.openxmlformats.org/officeDocument/2006/relationships/image" Target="../media/image14.png"/><Relationship Id="rId2" Type="http://schemas.openxmlformats.org/officeDocument/2006/relationships/image" Target="../media/image26.png"/><Relationship Id="rId16"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23.png"/><Relationship Id="rId15" Type="http://schemas.openxmlformats.org/officeDocument/2006/relationships/image" Target="../media/image12.jpeg"/><Relationship Id="rId10" Type="http://schemas.microsoft.com/office/2007/relationships/hdphoto" Target="../media/hdphoto6.wdp"/><Relationship Id="rId19"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0.pn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1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image" Target="../media/image26.png"/><Relationship Id="rId16"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11.png"/><Relationship Id="rId10" Type="http://schemas.openxmlformats.org/officeDocument/2006/relationships/image" Target="../media/image24.png"/><Relationship Id="rId4" Type="http://schemas.microsoft.com/office/2007/relationships/hdphoto" Target="../media/hdphoto6.wdp"/><Relationship Id="rId9" Type="http://schemas.microsoft.com/office/2007/relationships/hdphoto" Target="../media/hdphoto8.wdp"/><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microsoft.com/office/2007/relationships/hdphoto" Target="../media/hdphoto9.wdp"/><Relationship Id="rId7" Type="http://schemas.openxmlformats.org/officeDocument/2006/relationships/image" Target="../media/image33.png"/><Relationship Id="rId12"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2.jpeg"/><Relationship Id="rId5" Type="http://schemas.openxmlformats.org/officeDocument/2006/relationships/image" Target="../media/image32.png"/><Relationship Id="rId15" Type="http://schemas.openxmlformats.org/officeDocument/2006/relationships/image" Target="../media/image35.png"/><Relationship Id="rId10" Type="http://schemas.openxmlformats.org/officeDocument/2006/relationships/image" Target="../media/image11.png"/><Relationship Id="rId4" Type="http://schemas.openxmlformats.org/officeDocument/2006/relationships/image" Target="../media/image31.png"/><Relationship Id="rId9" Type="http://schemas.openxmlformats.org/officeDocument/2006/relationships/image" Target="../media/image10.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8.png"/><Relationship Id="rId7" Type="http://schemas.microsoft.com/office/2007/relationships/hdphoto" Target="../media/hdphoto11.wdp"/><Relationship Id="rId12" Type="http://schemas.openxmlformats.org/officeDocument/2006/relationships/image" Target="../media/image12.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11.png"/><Relationship Id="rId5" Type="http://schemas.openxmlformats.org/officeDocument/2006/relationships/image" Target="../media/image37.png"/><Relationship Id="rId10"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39.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37.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36.png"/><Relationship Id="rId16"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8.png"/><Relationship Id="rId5" Type="http://schemas.openxmlformats.org/officeDocument/2006/relationships/image" Target="../media/image40.png"/><Relationship Id="rId15" Type="http://schemas.openxmlformats.org/officeDocument/2006/relationships/image" Target="../media/image13.png"/><Relationship Id="rId10" Type="http://schemas.openxmlformats.org/officeDocument/2006/relationships/image" Target="../media/image39.png"/><Relationship Id="rId4" Type="http://schemas.microsoft.com/office/2007/relationships/hdphoto" Target="../media/hdphoto4.wdp"/><Relationship Id="rId9" Type="http://schemas.microsoft.com/office/2007/relationships/hdphoto" Target="../media/hdphoto11.wdp"/><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350C371-3AD7-4A9D-AEE5-C83A99E011C8}"/>
              </a:ext>
            </a:extLst>
          </p:cNvPr>
          <p:cNvGrpSpPr/>
          <p:nvPr/>
        </p:nvGrpSpPr>
        <p:grpSpPr>
          <a:xfrm>
            <a:off x="2125037" y="-125542"/>
            <a:ext cx="8447862" cy="5380591"/>
            <a:chOff x="2659441" y="1389013"/>
            <a:chExt cx="6931446" cy="4170573"/>
          </a:xfrm>
        </p:grpSpPr>
        <p:sp>
          <p:nvSpPr>
            <p:cNvPr id="18" name="Rectangle: Rounded Corners 17">
              <a:extLst>
                <a:ext uri="{FF2B5EF4-FFF2-40B4-BE49-F238E27FC236}">
                  <a16:creationId xmlns:a16="http://schemas.microsoft.com/office/drawing/2014/main" id="{8A059119-B8CE-4E24-B578-38C88E0363BF}"/>
                </a:ext>
              </a:extLst>
            </p:cNvPr>
            <p:cNvSpPr/>
            <p:nvPr/>
          </p:nvSpPr>
          <p:spPr>
            <a:xfrm>
              <a:off x="2659441" y="1389013"/>
              <a:ext cx="6931446" cy="4170573"/>
            </a:xfrm>
            <a:prstGeom prst="roundRect">
              <a:avLst>
                <a:gd name="adj" fmla="val 5022"/>
              </a:avLst>
            </a:prstGeom>
            <a:solidFill>
              <a:srgbClr val="FEA4E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PH">
                <a:solidFill>
                  <a:prstClr val="white"/>
                </a:solidFill>
              </a:endParaRPr>
            </a:p>
          </p:txBody>
        </p:sp>
        <p:sp>
          <p:nvSpPr>
            <p:cNvPr id="19" name="Rectangle: Rounded Corners 18">
              <a:extLst>
                <a:ext uri="{FF2B5EF4-FFF2-40B4-BE49-F238E27FC236}">
                  <a16:creationId xmlns:a16="http://schemas.microsoft.com/office/drawing/2014/main" id="{8D21360A-0619-44AF-B2B2-61A5B6DCED80}"/>
                </a:ext>
              </a:extLst>
            </p:cNvPr>
            <p:cNvSpPr/>
            <p:nvPr/>
          </p:nvSpPr>
          <p:spPr>
            <a:xfrm>
              <a:off x="2790833" y="1522865"/>
              <a:ext cx="6668662" cy="3870590"/>
            </a:xfrm>
            <a:prstGeom prst="roundRect">
              <a:avLst>
                <a:gd name="adj" fmla="val 3611"/>
              </a:avLst>
            </a:prstGeom>
            <a:solidFill>
              <a:srgbClr val="FFF2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PH" dirty="0">
                <a:solidFill>
                  <a:prstClr val="white"/>
                </a:solidFill>
              </a:endParaRPr>
            </a:p>
          </p:txBody>
        </p:sp>
      </p:grpSp>
      <p:sp>
        <p:nvSpPr>
          <p:cNvPr id="193" name="Rectangle 192">
            <a:extLst>
              <a:ext uri="{FF2B5EF4-FFF2-40B4-BE49-F238E27FC236}">
                <a16:creationId xmlns:a16="http://schemas.microsoft.com/office/drawing/2014/main" id="{8D995A3C-1A3E-4B9D-B7D6-66D5B14378B3}"/>
              </a:ext>
            </a:extLst>
          </p:cNvPr>
          <p:cNvSpPr/>
          <p:nvPr/>
        </p:nvSpPr>
        <p:spPr>
          <a:xfrm>
            <a:off x="2852982" y="6730289"/>
            <a:ext cx="6541053" cy="886340"/>
          </a:xfrm>
          <a:prstGeom prst="rect">
            <a:avLst/>
          </a:prstGeom>
          <a:solidFill>
            <a:srgbClr val="FFF2C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PH" sz="3302">
              <a:solidFill>
                <a:prstClr val="white"/>
              </a:solidFill>
            </a:endParaRPr>
          </a:p>
        </p:txBody>
      </p:sp>
      <p:cxnSp>
        <p:nvCxnSpPr>
          <p:cNvPr id="194" name="Straight Connector 193">
            <a:extLst>
              <a:ext uri="{FF2B5EF4-FFF2-40B4-BE49-F238E27FC236}">
                <a16:creationId xmlns:a16="http://schemas.microsoft.com/office/drawing/2014/main" id="{DA718092-5A7B-48E9-9FCB-49293479448A}"/>
              </a:ext>
            </a:extLst>
          </p:cNvPr>
          <p:cNvCxnSpPr>
            <a:cxnSpLocks/>
          </p:cNvCxnSpPr>
          <p:nvPr/>
        </p:nvCxnSpPr>
        <p:spPr>
          <a:xfrm>
            <a:off x="2861328" y="6005510"/>
            <a:ext cx="65180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laptopbase">
            <a:extLst>
              <a:ext uri="{FF2B5EF4-FFF2-40B4-BE49-F238E27FC236}">
                <a16:creationId xmlns:a16="http://schemas.microsoft.com/office/drawing/2014/main" id="{64C0996E-5233-4A61-A218-719C389FC5FB}"/>
              </a:ext>
            </a:extLst>
          </p:cNvPr>
          <p:cNvGrpSpPr/>
          <p:nvPr/>
        </p:nvGrpSpPr>
        <p:grpSpPr>
          <a:xfrm>
            <a:off x="2424502" y="5319254"/>
            <a:ext cx="7400708" cy="302713"/>
            <a:chOff x="4212625" y="4381608"/>
            <a:chExt cx="3766745" cy="154072"/>
          </a:xfrm>
          <a:solidFill>
            <a:srgbClr val="FEA4E2"/>
          </a:solidFill>
        </p:grpSpPr>
        <p:sp>
          <p:nvSpPr>
            <p:cNvPr id="115" name="Freeform: Shape 114">
              <a:extLst>
                <a:ext uri="{FF2B5EF4-FFF2-40B4-BE49-F238E27FC236}">
                  <a16:creationId xmlns:a16="http://schemas.microsoft.com/office/drawing/2014/main" id="{2AA15EEE-85AC-40CC-9D51-4C394F5D5C82}"/>
                </a:ext>
              </a:extLst>
            </p:cNvPr>
            <p:cNvSpPr/>
            <p:nvPr/>
          </p:nvSpPr>
          <p:spPr>
            <a:xfrm>
              <a:off x="4212625" y="4381608"/>
              <a:ext cx="3766745" cy="154072"/>
            </a:xfrm>
            <a:custGeom>
              <a:avLst/>
              <a:gdLst>
                <a:gd name="connsiteX0" fmla="*/ 0 w 3766745"/>
                <a:gd name="connsiteY0" fmla="*/ 0 h 154072"/>
                <a:gd name="connsiteX1" fmla="*/ 3766745 w 3766745"/>
                <a:gd name="connsiteY1" fmla="*/ 0 h 154072"/>
                <a:gd name="connsiteX2" fmla="*/ 3766745 w 3766745"/>
                <a:gd name="connsiteY2" fmla="*/ 58480 h 154072"/>
                <a:gd name="connsiteX3" fmla="*/ 3671153 w 3766745"/>
                <a:gd name="connsiteY3" fmla="*/ 154072 h 154072"/>
                <a:gd name="connsiteX4" fmla="*/ 95592 w 3766745"/>
                <a:gd name="connsiteY4" fmla="*/ 154072 h 154072"/>
                <a:gd name="connsiteX5" fmla="*/ 0 w 3766745"/>
                <a:gd name="connsiteY5" fmla="*/ 58480 h 15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6745" h="154072">
                  <a:moveTo>
                    <a:pt x="0" y="0"/>
                  </a:moveTo>
                  <a:lnTo>
                    <a:pt x="3766745" y="0"/>
                  </a:lnTo>
                  <a:lnTo>
                    <a:pt x="3766745" y="58480"/>
                  </a:lnTo>
                  <a:cubicBezTo>
                    <a:pt x="3766745" y="111274"/>
                    <a:pt x="3723947" y="154072"/>
                    <a:pt x="3671153" y="154072"/>
                  </a:cubicBezTo>
                  <a:lnTo>
                    <a:pt x="95592" y="154072"/>
                  </a:lnTo>
                  <a:cubicBezTo>
                    <a:pt x="42798" y="154072"/>
                    <a:pt x="0" y="111274"/>
                    <a:pt x="0" y="58480"/>
                  </a:cubicBezTo>
                  <a:close/>
                </a:path>
              </a:pathLst>
            </a:cu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PH">
                <a:solidFill>
                  <a:prstClr val="white"/>
                </a:solidFill>
              </a:endParaRPr>
            </a:p>
          </p:txBody>
        </p:sp>
        <p:sp>
          <p:nvSpPr>
            <p:cNvPr id="116" name="Freeform: Shape 115">
              <a:extLst>
                <a:ext uri="{FF2B5EF4-FFF2-40B4-BE49-F238E27FC236}">
                  <a16:creationId xmlns:a16="http://schemas.microsoft.com/office/drawing/2014/main" id="{1C0E57C1-35DB-48B2-ABC9-AA879CDB411D}"/>
                </a:ext>
              </a:extLst>
            </p:cNvPr>
            <p:cNvSpPr/>
            <p:nvPr/>
          </p:nvSpPr>
          <p:spPr>
            <a:xfrm>
              <a:off x="5716951" y="4381608"/>
              <a:ext cx="758098" cy="57444"/>
            </a:xfrm>
            <a:custGeom>
              <a:avLst/>
              <a:gdLst>
                <a:gd name="connsiteX0" fmla="*/ 0 w 758098"/>
                <a:gd name="connsiteY0" fmla="*/ 0 h 57444"/>
                <a:gd name="connsiteX1" fmla="*/ 758098 w 758098"/>
                <a:gd name="connsiteY1" fmla="*/ 0 h 57444"/>
                <a:gd name="connsiteX2" fmla="*/ 758098 w 758098"/>
                <a:gd name="connsiteY2" fmla="*/ 4150 h 57444"/>
                <a:gd name="connsiteX3" fmla="*/ 704804 w 758098"/>
                <a:gd name="connsiteY3" fmla="*/ 57444 h 57444"/>
                <a:gd name="connsiteX4" fmla="*/ 53294 w 758098"/>
                <a:gd name="connsiteY4" fmla="*/ 57444 h 57444"/>
                <a:gd name="connsiteX5" fmla="*/ 0 w 758098"/>
                <a:gd name="connsiteY5" fmla="*/ 4150 h 5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098" h="57444">
                  <a:moveTo>
                    <a:pt x="0" y="0"/>
                  </a:moveTo>
                  <a:lnTo>
                    <a:pt x="758098" y="0"/>
                  </a:lnTo>
                  <a:lnTo>
                    <a:pt x="758098" y="4150"/>
                  </a:lnTo>
                  <a:cubicBezTo>
                    <a:pt x="758098" y="33583"/>
                    <a:pt x="734237" y="57444"/>
                    <a:pt x="704804" y="57444"/>
                  </a:cubicBezTo>
                  <a:lnTo>
                    <a:pt x="53294" y="57444"/>
                  </a:lnTo>
                  <a:cubicBezTo>
                    <a:pt x="23861" y="57444"/>
                    <a:pt x="0" y="33583"/>
                    <a:pt x="0" y="4150"/>
                  </a:cubicBezTo>
                  <a:close/>
                </a:path>
              </a:pathLst>
            </a:custGeom>
            <a:solidFill>
              <a:srgbClr val="F5F40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PH" dirty="0">
                <a:solidFill>
                  <a:prstClr val="white"/>
                </a:solidFill>
              </a:endParaRPr>
            </a:p>
          </p:txBody>
        </p:sp>
      </p:grpSp>
      <p:sp>
        <p:nvSpPr>
          <p:cNvPr id="135" name="!!desk">
            <a:extLst>
              <a:ext uri="{FF2B5EF4-FFF2-40B4-BE49-F238E27FC236}">
                <a16:creationId xmlns:a16="http://schemas.microsoft.com/office/drawing/2014/main" id="{D98FDF49-2DB0-43C6-AB26-5C8421D1654C}"/>
              </a:ext>
            </a:extLst>
          </p:cNvPr>
          <p:cNvSpPr/>
          <p:nvPr/>
        </p:nvSpPr>
        <p:spPr>
          <a:xfrm>
            <a:off x="-60000" y="5615082"/>
            <a:ext cx="12312000" cy="180000"/>
          </a:xfrm>
          <a:prstGeom prst="rect">
            <a:avLst/>
          </a:prstGeom>
          <a:solidFill>
            <a:srgbClr val="D1DAF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PH">
              <a:solidFill>
                <a:prstClr val="white"/>
              </a:solidFill>
            </a:endParaRPr>
          </a:p>
        </p:txBody>
      </p:sp>
      <p:grpSp>
        <p:nvGrpSpPr>
          <p:cNvPr id="192" name="Group 191">
            <a:extLst>
              <a:ext uri="{FF2B5EF4-FFF2-40B4-BE49-F238E27FC236}">
                <a16:creationId xmlns:a16="http://schemas.microsoft.com/office/drawing/2014/main" id="{C11A1B9E-AADA-41BE-9598-1C09DF502897}"/>
              </a:ext>
            </a:extLst>
          </p:cNvPr>
          <p:cNvGrpSpPr/>
          <p:nvPr/>
        </p:nvGrpSpPr>
        <p:grpSpPr>
          <a:xfrm>
            <a:off x="10527870" y="4011239"/>
            <a:ext cx="1118614" cy="1605439"/>
            <a:chOff x="10373871" y="4142312"/>
            <a:chExt cx="1144500" cy="1642591"/>
          </a:xfrm>
        </p:grpSpPr>
        <p:grpSp>
          <p:nvGrpSpPr>
            <p:cNvPr id="76" name="Graphic 73">
              <a:extLst>
                <a:ext uri="{FF2B5EF4-FFF2-40B4-BE49-F238E27FC236}">
                  <a16:creationId xmlns:a16="http://schemas.microsoft.com/office/drawing/2014/main" id="{5466E891-1073-4F89-B217-98404A38018A}"/>
                </a:ext>
              </a:extLst>
            </p:cNvPr>
            <p:cNvGrpSpPr/>
            <p:nvPr/>
          </p:nvGrpSpPr>
          <p:grpSpPr>
            <a:xfrm>
              <a:off x="10373871" y="4142312"/>
              <a:ext cx="1144500" cy="1642591"/>
              <a:chOff x="589761" y="4142312"/>
              <a:chExt cx="1144500" cy="1642591"/>
            </a:xfrm>
          </p:grpSpPr>
          <p:sp>
            <p:nvSpPr>
              <p:cNvPr id="81" name="Graphic 73">
                <a:extLst>
                  <a:ext uri="{FF2B5EF4-FFF2-40B4-BE49-F238E27FC236}">
                    <a16:creationId xmlns:a16="http://schemas.microsoft.com/office/drawing/2014/main" id="{BDEDF315-ECBD-4ABD-9EB3-EF4DEBDEC96A}"/>
                  </a:ext>
                </a:extLst>
              </p:cNvPr>
              <p:cNvSpPr/>
              <p:nvPr/>
            </p:nvSpPr>
            <p:spPr>
              <a:xfrm>
                <a:off x="640708" y="4568421"/>
                <a:ext cx="1042603" cy="1216482"/>
              </a:xfrm>
              <a:custGeom>
                <a:avLst/>
                <a:gdLst>
                  <a:gd name="connsiteX0" fmla="*/ 1042604 w 1042603"/>
                  <a:gd name="connsiteY0" fmla="*/ 0 h 1216482"/>
                  <a:gd name="connsiteX1" fmla="*/ 915488 w 1042603"/>
                  <a:gd name="connsiteY1" fmla="*/ 1165328 h 1216482"/>
                  <a:gd name="connsiteX2" fmla="*/ 858467 w 1042603"/>
                  <a:gd name="connsiteY2" fmla="*/ 1216483 h 1216482"/>
                  <a:gd name="connsiteX3" fmla="*/ 184170 w 1042603"/>
                  <a:gd name="connsiteY3" fmla="*/ 1216483 h 1216482"/>
                  <a:gd name="connsiteX4" fmla="*/ 127116 w 1042603"/>
                  <a:gd name="connsiteY4" fmla="*/ 1165328 h 1216482"/>
                  <a:gd name="connsiteX5" fmla="*/ 0 w 1042603"/>
                  <a:gd name="connsiteY5" fmla="*/ 0 h 121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603" h="1216482">
                    <a:moveTo>
                      <a:pt x="1042604" y="0"/>
                    </a:moveTo>
                    <a:lnTo>
                      <a:pt x="915488" y="1165328"/>
                    </a:lnTo>
                    <a:cubicBezTo>
                      <a:pt x="912303" y="1194425"/>
                      <a:pt x="887732" y="1216483"/>
                      <a:pt x="858467" y="1216483"/>
                    </a:cubicBezTo>
                    <a:lnTo>
                      <a:pt x="184170" y="1216483"/>
                    </a:lnTo>
                    <a:cubicBezTo>
                      <a:pt x="154872" y="1216483"/>
                      <a:pt x="130300" y="1194425"/>
                      <a:pt x="127116" y="1165328"/>
                    </a:cubicBezTo>
                    <a:lnTo>
                      <a:pt x="0" y="0"/>
                    </a:lnTo>
                    <a:close/>
                  </a:path>
                </a:pathLst>
              </a:custGeom>
              <a:solidFill>
                <a:srgbClr val="FCDEC8"/>
              </a:solidFill>
              <a:ln w="3343" cap="flat">
                <a:solidFill>
                  <a:schemeClr val="tx1"/>
                </a:solidFill>
                <a:prstDash val="solid"/>
                <a:miter/>
              </a:ln>
            </p:spPr>
            <p:txBody>
              <a:bodyPr rtlCol="0" anchor="ctr"/>
              <a:lstStyle/>
              <a:p>
                <a:pPr>
                  <a:defRPr/>
                </a:pPr>
                <a:endParaRPr lang="en-PH">
                  <a:solidFill>
                    <a:prstClr val="black"/>
                  </a:solidFill>
                </a:endParaRPr>
              </a:p>
            </p:txBody>
          </p:sp>
          <p:sp>
            <p:nvSpPr>
              <p:cNvPr id="172" name="Graphic 73">
                <a:extLst>
                  <a:ext uri="{FF2B5EF4-FFF2-40B4-BE49-F238E27FC236}">
                    <a16:creationId xmlns:a16="http://schemas.microsoft.com/office/drawing/2014/main" id="{532B7767-45FD-4BDA-8094-5D863DEC9DE0}"/>
                  </a:ext>
                </a:extLst>
              </p:cNvPr>
              <p:cNvSpPr/>
              <p:nvPr/>
            </p:nvSpPr>
            <p:spPr>
              <a:xfrm>
                <a:off x="648502" y="4565823"/>
                <a:ext cx="921857" cy="1216482"/>
              </a:xfrm>
              <a:custGeom>
                <a:avLst/>
                <a:gdLst>
                  <a:gd name="connsiteX0" fmla="*/ 921857 w 921857"/>
                  <a:gd name="connsiteY0" fmla="*/ 0 h 1216482"/>
                  <a:gd name="connsiteX1" fmla="*/ 794742 w 921857"/>
                  <a:gd name="connsiteY1" fmla="*/ 1165328 h 1216482"/>
                  <a:gd name="connsiteX2" fmla="*/ 737721 w 921857"/>
                  <a:gd name="connsiteY2" fmla="*/ 1216483 h 1216482"/>
                  <a:gd name="connsiteX3" fmla="*/ 184170 w 921857"/>
                  <a:gd name="connsiteY3" fmla="*/ 1216483 h 1216482"/>
                  <a:gd name="connsiteX4" fmla="*/ 127116 w 921857"/>
                  <a:gd name="connsiteY4" fmla="*/ 1165328 h 1216482"/>
                  <a:gd name="connsiteX5" fmla="*/ 0 w 921857"/>
                  <a:gd name="connsiteY5" fmla="*/ 0 h 121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1857" h="1216482">
                    <a:moveTo>
                      <a:pt x="921857" y="0"/>
                    </a:moveTo>
                    <a:lnTo>
                      <a:pt x="794742" y="1165328"/>
                    </a:lnTo>
                    <a:cubicBezTo>
                      <a:pt x="791591" y="1194425"/>
                      <a:pt x="766985" y="1216483"/>
                      <a:pt x="737721" y="1216483"/>
                    </a:cubicBezTo>
                    <a:lnTo>
                      <a:pt x="184170" y="1216483"/>
                    </a:lnTo>
                    <a:cubicBezTo>
                      <a:pt x="154872" y="1216483"/>
                      <a:pt x="130300" y="1194425"/>
                      <a:pt x="127116" y="1165328"/>
                    </a:cubicBezTo>
                    <a:lnTo>
                      <a:pt x="0" y="0"/>
                    </a:lnTo>
                    <a:close/>
                  </a:path>
                </a:pathLst>
              </a:custGeom>
              <a:solidFill>
                <a:srgbClr val="FDEADC"/>
              </a:solidFill>
              <a:ln w="3343" cap="flat">
                <a:noFill/>
                <a:prstDash val="solid"/>
                <a:miter/>
              </a:ln>
            </p:spPr>
            <p:txBody>
              <a:bodyPr rtlCol="0" anchor="ctr"/>
              <a:lstStyle/>
              <a:p>
                <a:pPr>
                  <a:defRPr/>
                </a:pPr>
                <a:endParaRPr lang="en-PH">
                  <a:solidFill>
                    <a:prstClr val="black"/>
                  </a:solidFill>
                </a:endParaRPr>
              </a:p>
            </p:txBody>
          </p:sp>
          <p:sp>
            <p:nvSpPr>
              <p:cNvPr id="173" name="Graphic 73">
                <a:extLst>
                  <a:ext uri="{FF2B5EF4-FFF2-40B4-BE49-F238E27FC236}">
                    <a16:creationId xmlns:a16="http://schemas.microsoft.com/office/drawing/2014/main" id="{F4088B38-BDF7-41FE-A069-111815E91BD3}"/>
                  </a:ext>
                </a:extLst>
              </p:cNvPr>
              <p:cNvSpPr/>
              <p:nvPr/>
            </p:nvSpPr>
            <p:spPr>
              <a:xfrm>
                <a:off x="665075" y="4792104"/>
                <a:ext cx="993872" cy="723104"/>
              </a:xfrm>
              <a:custGeom>
                <a:avLst/>
                <a:gdLst>
                  <a:gd name="connsiteX0" fmla="*/ 993873 w 993872"/>
                  <a:gd name="connsiteY0" fmla="*/ 0 h 723104"/>
                  <a:gd name="connsiteX1" fmla="*/ 925592 w 993872"/>
                  <a:gd name="connsiteY1" fmla="*/ 625385 h 723104"/>
                  <a:gd name="connsiteX2" fmla="*/ 914945 w 993872"/>
                  <a:gd name="connsiteY2" fmla="*/ 723105 h 723104"/>
                  <a:gd name="connsiteX3" fmla="*/ 78924 w 993872"/>
                  <a:gd name="connsiteY3" fmla="*/ 723105 h 723104"/>
                  <a:gd name="connsiteX4" fmla="*/ 68281 w 993872"/>
                  <a:gd name="connsiteY4" fmla="*/ 625385 h 723104"/>
                  <a:gd name="connsiteX5" fmla="*/ 0 w 993872"/>
                  <a:gd name="connsiteY5" fmla="*/ 0 h 72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872" h="723104">
                    <a:moveTo>
                      <a:pt x="993873" y="0"/>
                    </a:moveTo>
                    <a:lnTo>
                      <a:pt x="925592" y="625385"/>
                    </a:lnTo>
                    <a:lnTo>
                      <a:pt x="914945" y="723105"/>
                    </a:lnTo>
                    <a:lnTo>
                      <a:pt x="78924" y="723105"/>
                    </a:lnTo>
                    <a:lnTo>
                      <a:pt x="68281" y="625385"/>
                    </a:lnTo>
                    <a:lnTo>
                      <a:pt x="0" y="0"/>
                    </a:lnTo>
                    <a:close/>
                  </a:path>
                </a:pathLst>
              </a:custGeom>
              <a:solidFill>
                <a:srgbClr val="FE8ADA"/>
              </a:solidFill>
              <a:ln w="3343" cap="flat">
                <a:solidFill>
                  <a:schemeClr val="tx1"/>
                </a:solidFill>
                <a:prstDash val="solid"/>
                <a:miter/>
              </a:ln>
            </p:spPr>
            <p:txBody>
              <a:bodyPr rtlCol="0" anchor="ctr"/>
              <a:lstStyle/>
              <a:p>
                <a:pPr>
                  <a:defRPr/>
                </a:pPr>
                <a:endParaRPr lang="en-PH">
                  <a:solidFill>
                    <a:prstClr val="black"/>
                  </a:solidFill>
                </a:endParaRPr>
              </a:p>
            </p:txBody>
          </p:sp>
          <p:sp>
            <p:nvSpPr>
              <p:cNvPr id="174" name="Graphic 73">
                <a:extLst>
                  <a:ext uri="{FF2B5EF4-FFF2-40B4-BE49-F238E27FC236}">
                    <a16:creationId xmlns:a16="http://schemas.microsoft.com/office/drawing/2014/main" id="{3FB2838C-0D48-4D1E-BC18-4C78732E5E70}"/>
                  </a:ext>
                </a:extLst>
              </p:cNvPr>
              <p:cNvSpPr/>
              <p:nvPr/>
            </p:nvSpPr>
            <p:spPr>
              <a:xfrm>
                <a:off x="672869" y="4799031"/>
                <a:ext cx="873099" cy="712800"/>
              </a:xfrm>
              <a:custGeom>
                <a:avLst/>
                <a:gdLst>
                  <a:gd name="connsiteX0" fmla="*/ 873099 w 873099"/>
                  <a:gd name="connsiteY0" fmla="*/ 0 h 723104"/>
                  <a:gd name="connsiteX1" fmla="*/ 804855 w 873099"/>
                  <a:gd name="connsiteY1" fmla="*/ 625385 h 723104"/>
                  <a:gd name="connsiteX2" fmla="*/ 794209 w 873099"/>
                  <a:gd name="connsiteY2" fmla="*/ 723105 h 723104"/>
                  <a:gd name="connsiteX3" fmla="*/ 78924 w 873099"/>
                  <a:gd name="connsiteY3" fmla="*/ 723105 h 723104"/>
                  <a:gd name="connsiteX4" fmla="*/ 68281 w 873099"/>
                  <a:gd name="connsiteY4" fmla="*/ 625385 h 723104"/>
                  <a:gd name="connsiteX5" fmla="*/ 0 w 873099"/>
                  <a:gd name="connsiteY5" fmla="*/ 0 h 72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099" h="723104">
                    <a:moveTo>
                      <a:pt x="873099" y="0"/>
                    </a:moveTo>
                    <a:lnTo>
                      <a:pt x="804855" y="625385"/>
                    </a:lnTo>
                    <a:lnTo>
                      <a:pt x="794209" y="723105"/>
                    </a:lnTo>
                    <a:lnTo>
                      <a:pt x="78924" y="723105"/>
                    </a:lnTo>
                    <a:lnTo>
                      <a:pt x="68281" y="625385"/>
                    </a:lnTo>
                    <a:lnTo>
                      <a:pt x="0" y="0"/>
                    </a:lnTo>
                    <a:close/>
                  </a:path>
                </a:pathLst>
              </a:custGeom>
              <a:solidFill>
                <a:srgbClr val="FEA4E2"/>
              </a:solidFill>
              <a:ln w="3343" cap="flat">
                <a:noFill/>
                <a:prstDash val="solid"/>
                <a:miter/>
              </a:ln>
            </p:spPr>
            <p:txBody>
              <a:bodyPr rtlCol="0" anchor="ctr"/>
              <a:lstStyle/>
              <a:p>
                <a:pPr>
                  <a:defRPr/>
                </a:pPr>
                <a:endParaRPr lang="en-PH">
                  <a:solidFill>
                    <a:prstClr val="black"/>
                  </a:solidFill>
                </a:endParaRPr>
              </a:p>
            </p:txBody>
          </p:sp>
          <p:sp>
            <p:nvSpPr>
              <p:cNvPr id="77" name="Graphic 73">
                <a:extLst>
                  <a:ext uri="{FF2B5EF4-FFF2-40B4-BE49-F238E27FC236}">
                    <a16:creationId xmlns:a16="http://schemas.microsoft.com/office/drawing/2014/main" id="{32A5A357-8117-46A2-95A7-98A29094902B}"/>
                  </a:ext>
                </a:extLst>
              </p:cNvPr>
              <p:cNvSpPr/>
              <p:nvPr/>
            </p:nvSpPr>
            <p:spPr>
              <a:xfrm>
                <a:off x="694186" y="4142312"/>
                <a:ext cx="935651" cy="150433"/>
              </a:xfrm>
              <a:custGeom>
                <a:avLst/>
                <a:gdLst>
                  <a:gd name="connsiteX0" fmla="*/ 935652 w 935651"/>
                  <a:gd name="connsiteY0" fmla="*/ 150434 h 150433"/>
                  <a:gd name="connsiteX1" fmla="*/ 0 w 935651"/>
                  <a:gd name="connsiteY1" fmla="*/ 150434 h 150433"/>
                  <a:gd name="connsiteX2" fmla="*/ 12628 w 935651"/>
                  <a:gd name="connsiteY2" fmla="*/ 54695 h 150433"/>
                  <a:gd name="connsiteX3" fmla="*/ 74962 w 935651"/>
                  <a:gd name="connsiteY3" fmla="*/ 0 h 150433"/>
                  <a:gd name="connsiteX4" fmla="*/ 860690 w 935651"/>
                  <a:gd name="connsiteY4" fmla="*/ 0 h 150433"/>
                  <a:gd name="connsiteX5" fmla="*/ 923057 w 935651"/>
                  <a:gd name="connsiteY5" fmla="*/ 54698 h 15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651" h="150433">
                    <a:moveTo>
                      <a:pt x="935652" y="150434"/>
                    </a:moveTo>
                    <a:lnTo>
                      <a:pt x="0" y="150434"/>
                    </a:lnTo>
                    <a:lnTo>
                      <a:pt x="12628" y="54695"/>
                    </a:lnTo>
                    <a:cubicBezTo>
                      <a:pt x="16741" y="23385"/>
                      <a:pt x="43391" y="0"/>
                      <a:pt x="74962" y="0"/>
                    </a:cubicBezTo>
                    <a:lnTo>
                      <a:pt x="860690" y="0"/>
                    </a:lnTo>
                    <a:cubicBezTo>
                      <a:pt x="892261" y="0"/>
                      <a:pt x="918911" y="23385"/>
                      <a:pt x="923057" y="54698"/>
                    </a:cubicBezTo>
                    <a:close/>
                  </a:path>
                </a:pathLst>
              </a:custGeom>
              <a:solidFill>
                <a:srgbClr val="465A61"/>
              </a:solidFill>
              <a:ln w="3343" cap="flat">
                <a:solidFill>
                  <a:schemeClr val="tx1"/>
                </a:solidFill>
                <a:prstDash val="solid"/>
                <a:miter/>
              </a:ln>
            </p:spPr>
            <p:txBody>
              <a:bodyPr rtlCol="0" anchor="ctr"/>
              <a:lstStyle/>
              <a:p>
                <a:pPr>
                  <a:defRPr/>
                </a:pPr>
                <a:endParaRPr lang="en-PH">
                  <a:solidFill>
                    <a:prstClr val="black"/>
                  </a:solidFill>
                </a:endParaRPr>
              </a:p>
            </p:txBody>
          </p:sp>
          <p:sp>
            <p:nvSpPr>
              <p:cNvPr id="78" name="Graphic 73">
                <a:extLst>
                  <a:ext uri="{FF2B5EF4-FFF2-40B4-BE49-F238E27FC236}">
                    <a16:creationId xmlns:a16="http://schemas.microsoft.com/office/drawing/2014/main" id="{22E46BB7-BEE3-4807-87B6-F0739C83D24E}"/>
                  </a:ext>
                </a:extLst>
              </p:cNvPr>
              <p:cNvSpPr/>
              <p:nvPr/>
            </p:nvSpPr>
            <p:spPr>
              <a:xfrm>
                <a:off x="696091" y="4146122"/>
                <a:ext cx="812819" cy="150433"/>
              </a:xfrm>
              <a:custGeom>
                <a:avLst/>
                <a:gdLst>
                  <a:gd name="connsiteX0" fmla="*/ 812820 w 812819"/>
                  <a:gd name="connsiteY0" fmla="*/ 150434 h 150433"/>
                  <a:gd name="connsiteX1" fmla="*/ 0 w 812819"/>
                  <a:gd name="connsiteY1" fmla="*/ 150434 h 150433"/>
                  <a:gd name="connsiteX2" fmla="*/ 12628 w 812819"/>
                  <a:gd name="connsiteY2" fmla="*/ 54695 h 150433"/>
                  <a:gd name="connsiteX3" fmla="*/ 74962 w 812819"/>
                  <a:gd name="connsiteY3" fmla="*/ 0 h 150433"/>
                  <a:gd name="connsiteX4" fmla="*/ 737824 w 812819"/>
                  <a:gd name="connsiteY4" fmla="*/ 0 h 150433"/>
                  <a:gd name="connsiteX5" fmla="*/ 800192 w 812819"/>
                  <a:gd name="connsiteY5" fmla="*/ 54698 h 15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19" h="150433">
                    <a:moveTo>
                      <a:pt x="812820" y="150434"/>
                    </a:moveTo>
                    <a:lnTo>
                      <a:pt x="0" y="150434"/>
                    </a:lnTo>
                    <a:lnTo>
                      <a:pt x="12628" y="54695"/>
                    </a:lnTo>
                    <a:cubicBezTo>
                      <a:pt x="16741" y="23385"/>
                      <a:pt x="43391" y="0"/>
                      <a:pt x="74962" y="0"/>
                    </a:cubicBezTo>
                    <a:lnTo>
                      <a:pt x="737824" y="0"/>
                    </a:lnTo>
                    <a:cubicBezTo>
                      <a:pt x="769396" y="0"/>
                      <a:pt x="796046" y="23385"/>
                      <a:pt x="800192" y="54698"/>
                    </a:cubicBezTo>
                    <a:close/>
                  </a:path>
                </a:pathLst>
              </a:custGeom>
              <a:solidFill>
                <a:srgbClr val="596C76"/>
              </a:solidFill>
              <a:ln w="3343" cap="flat">
                <a:noFill/>
                <a:prstDash val="solid"/>
                <a:miter/>
              </a:ln>
            </p:spPr>
            <p:txBody>
              <a:bodyPr rtlCol="0" anchor="ctr"/>
              <a:lstStyle/>
              <a:p>
                <a:pPr>
                  <a:defRPr/>
                </a:pPr>
                <a:endParaRPr lang="en-PH">
                  <a:solidFill>
                    <a:prstClr val="black"/>
                  </a:solidFill>
                </a:endParaRPr>
              </a:p>
            </p:txBody>
          </p:sp>
          <p:sp>
            <p:nvSpPr>
              <p:cNvPr id="79" name="Graphic 73">
                <a:extLst>
                  <a:ext uri="{FF2B5EF4-FFF2-40B4-BE49-F238E27FC236}">
                    <a16:creationId xmlns:a16="http://schemas.microsoft.com/office/drawing/2014/main" id="{055EAB82-0EA0-4D73-8B1F-E4FA54B3A69C}"/>
                  </a:ext>
                </a:extLst>
              </p:cNvPr>
              <p:cNvSpPr/>
              <p:nvPr/>
            </p:nvSpPr>
            <p:spPr>
              <a:xfrm>
                <a:off x="589761" y="4292745"/>
                <a:ext cx="1144500" cy="275688"/>
              </a:xfrm>
              <a:custGeom>
                <a:avLst/>
                <a:gdLst>
                  <a:gd name="connsiteX0" fmla="*/ 1098358 w 1144500"/>
                  <a:gd name="connsiteY0" fmla="*/ 275689 h 275688"/>
                  <a:gd name="connsiteX1" fmla="*/ 46143 w 1144500"/>
                  <a:gd name="connsiteY1" fmla="*/ 275689 h 275688"/>
                  <a:gd name="connsiteX2" fmla="*/ 184 w 1144500"/>
                  <a:gd name="connsiteY2" fmla="*/ 225470 h 275688"/>
                  <a:gd name="connsiteX3" fmla="*/ 15957 w 1144500"/>
                  <a:gd name="connsiteY3" fmla="*/ 47722 h 275688"/>
                  <a:gd name="connsiteX4" fmla="*/ 68083 w 1144500"/>
                  <a:gd name="connsiteY4" fmla="*/ 0 h 275688"/>
                  <a:gd name="connsiteX5" fmla="*/ 1076455 w 1144500"/>
                  <a:gd name="connsiteY5" fmla="*/ 0 h 275688"/>
                  <a:gd name="connsiteX6" fmla="*/ 1128545 w 1144500"/>
                  <a:gd name="connsiteY6" fmla="*/ 47722 h 275688"/>
                  <a:gd name="connsiteX7" fmla="*/ 1144317 w 1144500"/>
                  <a:gd name="connsiteY7" fmla="*/ 225470 h 275688"/>
                  <a:gd name="connsiteX8" fmla="*/ 1098358 w 1144500"/>
                  <a:gd name="connsiteY8" fmla="*/ 275689 h 27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500" h="275688">
                    <a:moveTo>
                      <a:pt x="1098358" y="275689"/>
                    </a:moveTo>
                    <a:lnTo>
                      <a:pt x="46143" y="275689"/>
                    </a:lnTo>
                    <a:cubicBezTo>
                      <a:pt x="19051" y="275689"/>
                      <a:pt x="-2212" y="252458"/>
                      <a:pt x="184" y="225470"/>
                    </a:cubicBezTo>
                    <a:lnTo>
                      <a:pt x="15957" y="47722"/>
                    </a:lnTo>
                    <a:cubicBezTo>
                      <a:pt x="18343" y="20703"/>
                      <a:pt x="40957" y="0"/>
                      <a:pt x="68083" y="0"/>
                    </a:cubicBezTo>
                    <a:lnTo>
                      <a:pt x="1076455" y="0"/>
                    </a:lnTo>
                    <a:cubicBezTo>
                      <a:pt x="1103547" y="0"/>
                      <a:pt x="1126158" y="20703"/>
                      <a:pt x="1128545" y="47722"/>
                    </a:cubicBezTo>
                    <a:lnTo>
                      <a:pt x="1144317" y="225470"/>
                    </a:lnTo>
                    <a:cubicBezTo>
                      <a:pt x="1146710" y="252458"/>
                      <a:pt x="1125447" y="275689"/>
                      <a:pt x="1098358" y="275689"/>
                    </a:cubicBezTo>
                    <a:close/>
                  </a:path>
                </a:pathLst>
              </a:custGeom>
              <a:solidFill>
                <a:srgbClr val="465A61"/>
              </a:solidFill>
              <a:ln w="3343" cap="flat">
                <a:solidFill>
                  <a:schemeClr val="tx1"/>
                </a:solidFill>
                <a:prstDash val="solid"/>
                <a:miter/>
              </a:ln>
            </p:spPr>
            <p:txBody>
              <a:bodyPr rtlCol="0" anchor="ctr"/>
              <a:lstStyle/>
              <a:p>
                <a:pPr>
                  <a:defRPr/>
                </a:pPr>
                <a:endParaRPr lang="en-PH">
                  <a:solidFill>
                    <a:prstClr val="black"/>
                  </a:solidFill>
                </a:endParaRPr>
              </a:p>
            </p:txBody>
          </p:sp>
          <p:sp>
            <p:nvSpPr>
              <p:cNvPr id="80" name="Graphic 73">
                <a:extLst>
                  <a:ext uri="{FF2B5EF4-FFF2-40B4-BE49-F238E27FC236}">
                    <a16:creationId xmlns:a16="http://schemas.microsoft.com/office/drawing/2014/main" id="{0DAD4A01-B265-4D38-BD14-7361EF7BE995}"/>
                  </a:ext>
                </a:extLst>
              </p:cNvPr>
              <p:cNvSpPr/>
              <p:nvPr/>
            </p:nvSpPr>
            <p:spPr>
              <a:xfrm>
                <a:off x="591666" y="4296555"/>
                <a:ext cx="1025906" cy="270000"/>
              </a:xfrm>
              <a:custGeom>
                <a:avLst/>
                <a:gdLst>
                  <a:gd name="connsiteX0" fmla="*/ 1025907 w 1025906"/>
                  <a:gd name="connsiteY0" fmla="*/ 275689 h 275688"/>
                  <a:gd name="connsiteX1" fmla="*/ 46143 w 1025906"/>
                  <a:gd name="connsiteY1" fmla="*/ 275689 h 275688"/>
                  <a:gd name="connsiteX2" fmla="*/ 184 w 1025906"/>
                  <a:gd name="connsiteY2" fmla="*/ 225470 h 275688"/>
                  <a:gd name="connsiteX3" fmla="*/ 15957 w 1025906"/>
                  <a:gd name="connsiteY3" fmla="*/ 47722 h 275688"/>
                  <a:gd name="connsiteX4" fmla="*/ 68083 w 1025906"/>
                  <a:gd name="connsiteY4" fmla="*/ 0 h 275688"/>
                  <a:gd name="connsiteX5" fmla="*/ 953589 w 1025906"/>
                  <a:gd name="connsiteY5" fmla="*/ 0 h 275688"/>
                  <a:gd name="connsiteX6" fmla="*/ 1005716 w 1025906"/>
                  <a:gd name="connsiteY6" fmla="*/ 47722 h 27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906" h="275688">
                    <a:moveTo>
                      <a:pt x="1025907" y="275689"/>
                    </a:moveTo>
                    <a:lnTo>
                      <a:pt x="46143" y="275689"/>
                    </a:lnTo>
                    <a:cubicBezTo>
                      <a:pt x="19051" y="275689"/>
                      <a:pt x="-2212" y="252458"/>
                      <a:pt x="184" y="225470"/>
                    </a:cubicBezTo>
                    <a:lnTo>
                      <a:pt x="15957" y="47722"/>
                    </a:lnTo>
                    <a:cubicBezTo>
                      <a:pt x="18343" y="20703"/>
                      <a:pt x="40957" y="0"/>
                      <a:pt x="68083" y="0"/>
                    </a:cubicBezTo>
                    <a:lnTo>
                      <a:pt x="953589" y="0"/>
                    </a:lnTo>
                    <a:cubicBezTo>
                      <a:pt x="980682" y="0"/>
                      <a:pt x="1003293" y="20703"/>
                      <a:pt x="1005716" y="47722"/>
                    </a:cubicBezTo>
                    <a:close/>
                  </a:path>
                </a:pathLst>
              </a:custGeom>
              <a:solidFill>
                <a:srgbClr val="596C76"/>
              </a:solidFill>
              <a:ln w="3343" cap="flat">
                <a:noFill/>
                <a:prstDash val="solid"/>
                <a:miter/>
              </a:ln>
            </p:spPr>
            <p:txBody>
              <a:bodyPr rtlCol="0" anchor="ctr"/>
              <a:lstStyle/>
              <a:p>
                <a:pPr>
                  <a:defRPr/>
                </a:pPr>
                <a:endParaRPr lang="en-PH">
                  <a:solidFill>
                    <a:prstClr val="black"/>
                  </a:solidFill>
                </a:endParaRPr>
              </a:p>
            </p:txBody>
          </p:sp>
        </p:grpSp>
        <p:sp>
          <p:nvSpPr>
            <p:cNvPr id="179" name="Freeform: Shape 178">
              <a:extLst>
                <a:ext uri="{FF2B5EF4-FFF2-40B4-BE49-F238E27FC236}">
                  <a16:creationId xmlns:a16="http://schemas.microsoft.com/office/drawing/2014/main" id="{A5D336F0-CEEA-493E-8F56-83FFF6AA8046}"/>
                </a:ext>
              </a:extLst>
            </p:cNvPr>
            <p:cNvSpPr/>
            <p:nvPr/>
          </p:nvSpPr>
          <p:spPr>
            <a:xfrm rot="18865600">
              <a:off x="10734738" y="4999852"/>
              <a:ext cx="307606" cy="307606"/>
            </a:xfrm>
            <a:custGeom>
              <a:avLst/>
              <a:gdLst>
                <a:gd name="connsiteX0" fmla="*/ 2540212 w 2558851"/>
                <a:gd name="connsiteY0" fmla="*/ 1719288 h 2558851"/>
                <a:gd name="connsiteX1" fmla="*/ 2174198 w 2558851"/>
                <a:gd name="connsiteY1" fmla="*/ 1152364 h 2558851"/>
                <a:gd name="connsiteX2" fmla="*/ 2153473 w 2558851"/>
                <a:gd name="connsiteY2" fmla="*/ 1019811 h 2558851"/>
                <a:gd name="connsiteX3" fmla="*/ 2326900 w 2558851"/>
                <a:gd name="connsiteY3" fmla="*/ 373528 h 2558851"/>
                <a:gd name="connsiteX4" fmla="*/ 2185200 w 2558851"/>
                <a:gd name="connsiteY4" fmla="*/ 231869 h 2558851"/>
                <a:gd name="connsiteX5" fmla="*/ 1538999 w 2558851"/>
                <a:gd name="connsiteY5" fmla="*/ 405379 h 2558851"/>
                <a:gd name="connsiteX6" fmla="*/ 1406487 w 2558851"/>
                <a:gd name="connsiteY6" fmla="*/ 384653 h 2558851"/>
                <a:gd name="connsiteX7" fmla="*/ 839522 w 2558851"/>
                <a:gd name="connsiteY7" fmla="*/ 18639 h 2558851"/>
                <a:gd name="connsiteX8" fmla="*/ 661274 w 2558851"/>
                <a:gd name="connsiteY8" fmla="*/ 110730 h 2558851"/>
                <a:gd name="connsiteX9" fmla="*/ 631772 w 2558851"/>
                <a:gd name="connsiteY9" fmla="*/ 777491 h 2558851"/>
                <a:gd name="connsiteX10" fmla="*/ 570255 w 2558851"/>
                <a:gd name="connsiteY10" fmla="*/ 899125 h 2558851"/>
                <a:gd name="connsiteX11" fmla="*/ 43174 w 2558851"/>
                <a:gd name="connsiteY11" fmla="*/ 1323278 h 2558851"/>
                <a:gd name="connsiteX12" fmla="*/ 75313 w 2558851"/>
                <a:gd name="connsiteY12" fmla="*/ 1521757 h 2558851"/>
                <a:gd name="connsiteX13" fmla="*/ 492091 w 2558851"/>
                <a:gd name="connsiteY13" fmla="*/ 1677095 h 2558851"/>
                <a:gd name="connsiteX14" fmla="*/ 881756 w 2558851"/>
                <a:gd name="connsiteY14" fmla="*/ 2066760 h 2558851"/>
                <a:gd name="connsiteX15" fmla="*/ 1037094 w 2558851"/>
                <a:gd name="connsiteY15" fmla="*/ 2483538 h 2558851"/>
                <a:gd name="connsiteX16" fmla="*/ 1235574 w 2558851"/>
                <a:gd name="connsiteY16" fmla="*/ 2515677 h 2558851"/>
                <a:gd name="connsiteX17" fmla="*/ 1659726 w 2558851"/>
                <a:gd name="connsiteY17" fmla="*/ 1988597 h 2558851"/>
                <a:gd name="connsiteX18" fmla="*/ 1781360 w 2558851"/>
                <a:gd name="connsiteY18" fmla="*/ 1927079 h 2558851"/>
                <a:gd name="connsiteX19" fmla="*/ 2448121 w 2558851"/>
                <a:gd name="connsiteY19" fmla="*/ 1897577 h 2558851"/>
                <a:gd name="connsiteX20" fmla="*/ 2540212 w 2558851"/>
                <a:gd name="connsiteY20" fmla="*/ 1719288 h 255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8851" h="2558851">
                  <a:moveTo>
                    <a:pt x="2540212" y="1719288"/>
                  </a:moveTo>
                  <a:lnTo>
                    <a:pt x="2174198" y="1152364"/>
                  </a:lnTo>
                  <a:cubicBezTo>
                    <a:pt x="2148981" y="1113097"/>
                    <a:pt x="2141359" y="1064929"/>
                    <a:pt x="2153473" y="1019811"/>
                  </a:cubicBezTo>
                  <a:lnTo>
                    <a:pt x="2326900" y="373528"/>
                  </a:lnTo>
                  <a:cubicBezTo>
                    <a:pt x="2349974" y="287494"/>
                    <a:pt x="2271233" y="208754"/>
                    <a:pt x="2185200" y="231869"/>
                  </a:cubicBezTo>
                  <a:lnTo>
                    <a:pt x="1538999" y="405379"/>
                  </a:lnTo>
                  <a:cubicBezTo>
                    <a:pt x="1493922" y="417493"/>
                    <a:pt x="1445713" y="409870"/>
                    <a:pt x="1406487" y="384653"/>
                  </a:cubicBezTo>
                  <a:lnTo>
                    <a:pt x="839522" y="18639"/>
                  </a:lnTo>
                  <a:cubicBezTo>
                    <a:pt x="764490" y="-29775"/>
                    <a:pt x="665188" y="21482"/>
                    <a:pt x="661274" y="110730"/>
                  </a:cubicBezTo>
                  <a:lnTo>
                    <a:pt x="631772" y="777491"/>
                  </a:lnTo>
                  <a:cubicBezTo>
                    <a:pt x="629671" y="825040"/>
                    <a:pt x="607297" y="869252"/>
                    <a:pt x="570255" y="899125"/>
                  </a:cubicBezTo>
                  <a:lnTo>
                    <a:pt x="43174" y="1323278"/>
                  </a:lnTo>
                  <a:cubicBezTo>
                    <a:pt x="-26707" y="1379521"/>
                    <a:pt x="-8742" y="1490442"/>
                    <a:pt x="75313" y="1521757"/>
                  </a:cubicBezTo>
                  <a:lnTo>
                    <a:pt x="492091" y="1677095"/>
                  </a:lnTo>
                  <a:cubicBezTo>
                    <a:pt x="820939" y="1799553"/>
                    <a:pt x="759422" y="1738242"/>
                    <a:pt x="881756" y="2066760"/>
                  </a:cubicBezTo>
                  <a:lnTo>
                    <a:pt x="1037094" y="2483538"/>
                  </a:lnTo>
                  <a:cubicBezTo>
                    <a:pt x="1068409" y="2567594"/>
                    <a:pt x="1179330" y="2585559"/>
                    <a:pt x="1235574" y="2515677"/>
                  </a:cubicBezTo>
                  <a:lnTo>
                    <a:pt x="1659726" y="1988597"/>
                  </a:lnTo>
                  <a:cubicBezTo>
                    <a:pt x="1689599" y="1951554"/>
                    <a:pt x="1733811" y="1929181"/>
                    <a:pt x="1781360" y="1927079"/>
                  </a:cubicBezTo>
                  <a:lnTo>
                    <a:pt x="2448121" y="1897577"/>
                  </a:lnTo>
                  <a:cubicBezTo>
                    <a:pt x="2537369" y="1893622"/>
                    <a:pt x="2588627" y="1794362"/>
                    <a:pt x="2540212" y="1719288"/>
                  </a:cubicBezTo>
                  <a:close/>
                </a:path>
              </a:pathLst>
            </a:custGeom>
            <a:solidFill>
              <a:srgbClr val="F5F406"/>
            </a:solidFill>
            <a:ln w="3175" cap="flat">
              <a:solidFill>
                <a:schemeClr val="tx1"/>
              </a:solidFill>
              <a:prstDash val="solid"/>
              <a:miter/>
            </a:ln>
          </p:spPr>
          <p:txBody>
            <a:bodyPr rtlCol="0" anchor="ctr"/>
            <a:lstStyle/>
            <a:p>
              <a:pPr>
                <a:defRPr/>
              </a:pPr>
              <a:endParaRPr lang="en-PH">
                <a:solidFill>
                  <a:prstClr val="black"/>
                </a:solidFill>
              </a:endParaRPr>
            </a:p>
          </p:txBody>
        </p:sp>
      </p:grpSp>
      <p:grpSp>
        <p:nvGrpSpPr>
          <p:cNvPr id="267" name="Group 266">
            <a:extLst>
              <a:ext uri="{FF2B5EF4-FFF2-40B4-BE49-F238E27FC236}">
                <a16:creationId xmlns:a16="http://schemas.microsoft.com/office/drawing/2014/main" id="{1F2F4AE7-6758-48A5-BBC8-27AE26BBDBBF}"/>
              </a:ext>
            </a:extLst>
          </p:cNvPr>
          <p:cNvGrpSpPr/>
          <p:nvPr/>
        </p:nvGrpSpPr>
        <p:grpSpPr>
          <a:xfrm>
            <a:off x="639173" y="3587442"/>
            <a:ext cx="1370606" cy="2026638"/>
            <a:chOff x="555049" y="3574737"/>
            <a:chExt cx="1379198" cy="2039343"/>
          </a:xfrm>
        </p:grpSpPr>
        <p:grpSp>
          <p:nvGrpSpPr>
            <p:cNvPr id="238" name="Graphic 234">
              <a:extLst>
                <a:ext uri="{FF2B5EF4-FFF2-40B4-BE49-F238E27FC236}">
                  <a16:creationId xmlns:a16="http://schemas.microsoft.com/office/drawing/2014/main" id="{B8911690-354E-4BCB-BCED-D229F553A072}"/>
                </a:ext>
              </a:extLst>
            </p:cNvPr>
            <p:cNvGrpSpPr/>
            <p:nvPr/>
          </p:nvGrpSpPr>
          <p:grpSpPr>
            <a:xfrm>
              <a:off x="555049" y="3574737"/>
              <a:ext cx="1379198" cy="1382105"/>
              <a:chOff x="-15508" y="1791808"/>
              <a:chExt cx="2485336" cy="2490573"/>
            </a:xfrm>
          </p:grpSpPr>
          <p:grpSp>
            <p:nvGrpSpPr>
              <p:cNvPr id="239" name="Graphic 234">
                <a:extLst>
                  <a:ext uri="{FF2B5EF4-FFF2-40B4-BE49-F238E27FC236}">
                    <a16:creationId xmlns:a16="http://schemas.microsoft.com/office/drawing/2014/main" id="{D6F9E4C7-AE80-4DD9-A624-5C60D8488DDC}"/>
                  </a:ext>
                </a:extLst>
              </p:cNvPr>
              <p:cNvGrpSpPr/>
              <p:nvPr/>
            </p:nvGrpSpPr>
            <p:grpSpPr>
              <a:xfrm>
                <a:off x="1303122" y="1796198"/>
                <a:ext cx="1166706" cy="2257473"/>
                <a:chOff x="1303122" y="1796198"/>
                <a:chExt cx="1166706" cy="2257473"/>
              </a:xfrm>
            </p:grpSpPr>
            <p:sp>
              <p:nvSpPr>
                <p:cNvPr id="240" name="Graphic 234">
                  <a:extLst>
                    <a:ext uri="{FF2B5EF4-FFF2-40B4-BE49-F238E27FC236}">
                      <a16:creationId xmlns:a16="http://schemas.microsoft.com/office/drawing/2014/main" id="{2C0A2884-BCC0-4609-82CE-62F9BC67AFBB}"/>
                    </a:ext>
                  </a:extLst>
                </p:cNvPr>
                <p:cNvSpPr/>
                <p:nvPr/>
              </p:nvSpPr>
              <p:spPr>
                <a:xfrm>
                  <a:off x="2135864" y="2253212"/>
                  <a:ext cx="333964" cy="586458"/>
                </a:xfrm>
                <a:custGeom>
                  <a:avLst/>
                  <a:gdLst>
                    <a:gd name="connsiteX0" fmla="*/ 157361 w 333964"/>
                    <a:gd name="connsiteY0" fmla="*/ 586459 h 586458"/>
                    <a:gd name="connsiteX1" fmla="*/ 140762 w 333964"/>
                    <a:gd name="connsiteY1" fmla="*/ 583348 h 586458"/>
                    <a:gd name="connsiteX2" fmla="*/ 114370 w 333964"/>
                    <a:gd name="connsiteY2" fmla="*/ 523735 h 586458"/>
                    <a:gd name="connsiteX3" fmla="*/ 239957 w 333964"/>
                    <a:gd name="connsiteY3" fmla="*/ 198606 h 586458"/>
                    <a:gd name="connsiteX4" fmla="*/ 224904 w 333964"/>
                    <a:gd name="connsiteY4" fmla="*/ 164602 h 586458"/>
                    <a:gd name="connsiteX5" fmla="*/ 29500 w 333964"/>
                    <a:gd name="connsiteY5" fmla="*/ 89118 h 586458"/>
                    <a:gd name="connsiteX6" fmla="*/ 3108 w 333964"/>
                    <a:gd name="connsiteY6" fmla="*/ 29504 h 586458"/>
                    <a:gd name="connsiteX7" fmla="*/ 62716 w 333964"/>
                    <a:gd name="connsiteY7" fmla="*/ 3113 h 586458"/>
                    <a:gd name="connsiteX8" fmla="*/ 258126 w 333964"/>
                    <a:gd name="connsiteY8" fmla="*/ 78597 h 586458"/>
                    <a:gd name="connsiteX9" fmla="*/ 325956 w 333964"/>
                    <a:gd name="connsiteY9" fmla="*/ 231828 h 586458"/>
                    <a:gd name="connsiteX10" fmla="*/ 200369 w 333964"/>
                    <a:gd name="connsiteY10" fmla="*/ 556957 h 586458"/>
                    <a:gd name="connsiteX11" fmla="*/ 157361 w 333964"/>
                    <a:gd name="connsiteY11" fmla="*/ 586459 h 58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964" h="586458">
                      <a:moveTo>
                        <a:pt x="157361" y="586459"/>
                      </a:moveTo>
                      <a:cubicBezTo>
                        <a:pt x="151838" y="586459"/>
                        <a:pt x="146225" y="585462"/>
                        <a:pt x="140762" y="583348"/>
                      </a:cubicBezTo>
                      <a:cubicBezTo>
                        <a:pt x="117010" y="574177"/>
                        <a:pt x="105199" y="547487"/>
                        <a:pt x="114370" y="523735"/>
                      </a:cubicBezTo>
                      <a:lnTo>
                        <a:pt x="239957" y="198606"/>
                      </a:lnTo>
                      <a:cubicBezTo>
                        <a:pt x="245193" y="185052"/>
                        <a:pt x="238470" y="169838"/>
                        <a:pt x="224904" y="164602"/>
                      </a:cubicBezTo>
                      <a:lnTo>
                        <a:pt x="29500" y="89118"/>
                      </a:lnTo>
                      <a:cubicBezTo>
                        <a:pt x="5747" y="79946"/>
                        <a:pt x="-6063" y="53256"/>
                        <a:pt x="3108" y="29504"/>
                      </a:cubicBezTo>
                      <a:cubicBezTo>
                        <a:pt x="12280" y="5758"/>
                        <a:pt x="38952" y="-6071"/>
                        <a:pt x="62716" y="3113"/>
                      </a:cubicBezTo>
                      <a:lnTo>
                        <a:pt x="258126" y="78597"/>
                      </a:lnTo>
                      <a:cubicBezTo>
                        <a:pt x="319227" y="102200"/>
                        <a:pt x="349559" y="170728"/>
                        <a:pt x="325956" y="231828"/>
                      </a:cubicBezTo>
                      <a:lnTo>
                        <a:pt x="200369" y="556957"/>
                      </a:lnTo>
                      <a:cubicBezTo>
                        <a:pt x="193306" y="575246"/>
                        <a:pt x="175859" y="586459"/>
                        <a:pt x="157361" y="586459"/>
                      </a:cubicBezTo>
                      <a:close/>
                    </a:path>
                  </a:pathLst>
                </a:custGeom>
                <a:solidFill>
                  <a:srgbClr val="F5F406"/>
                </a:solidFill>
                <a:ln w="6350" cap="flat">
                  <a:solidFill>
                    <a:schemeClr val="tx1"/>
                  </a:solidFill>
                  <a:prstDash val="solid"/>
                  <a:miter/>
                </a:ln>
              </p:spPr>
              <p:txBody>
                <a:bodyPr rtlCol="0" anchor="ctr"/>
                <a:lstStyle/>
                <a:p>
                  <a:pPr>
                    <a:defRPr/>
                  </a:pPr>
                  <a:endParaRPr lang="en-PH">
                    <a:solidFill>
                      <a:prstClr val="black"/>
                    </a:solidFill>
                  </a:endParaRPr>
                </a:p>
              </p:txBody>
            </p:sp>
            <p:grpSp>
              <p:nvGrpSpPr>
                <p:cNvPr id="241" name="Graphic 234">
                  <a:extLst>
                    <a:ext uri="{FF2B5EF4-FFF2-40B4-BE49-F238E27FC236}">
                      <a16:creationId xmlns:a16="http://schemas.microsoft.com/office/drawing/2014/main" id="{A1D9194B-BE08-4DD2-9964-7CBE8FFE7494}"/>
                    </a:ext>
                  </a:extLst>
                </p:cNvPr>
                <p:cNvGrpSpPr/>
                <p:nvPr/>
              </p:nvGrpSpPr>
              <p:grpSpPr>
                <a:xfrm>
                  <a:off x="1303122" y="1796198"/>
                  <a:ext cx="1085245" cy="2257473"/>
                  <a:chOff x="1303122" y="1796198"/>
                  <a:chExt cx="1085245" cy="2257473"/>
                </a:xfrm>
              </p:grpSpPr>
              <p:sp>
                <p:nvSpPr>
                  <p:cNvPr id="242" name="Graphic 234">
                    <a:extLst>
                      <a:ext uri="{FF2B5EF4-FFF2-40B4-BE49-F238E27FC236}">
                        <a16:creationId xmlns:a16="http://schemas.microsoft.com/office/drawing/2014/main" id="{CADC98AB-EACF-4E2C-B883-B53B87C38FAF}"/>
                      </a:ext>
                    </a:extLst>
                  </p:cNvPr>
                  <p:cNvSpPr/>
                  <p:nvPr/>
                </p:nvSpPr>
                <p:spPr>
                  <a:xfrm>
                    <a:off x="2061536" y="1796198"/>
                    <a:ext cx="326831" cy="417022"/>
                  </a:xfrm>
                  <a:custGeom>
                    <a:avLst/>
                    <a:gdLst>
                      <a:gd name="connsiteX0" fmla="*/ 208057 w 326831"/>
                      <a:gd name="connsiteY0" fmla="*/ 417023 h 417022"/>
                      <a:gd name="connsiteX1" fmla="*/ 0 w 326831"/>
                      <a:gd name="connsiteY1" fmla="*/ 336654 h 417022"/>
                      <a:gd name="connsiteX2" fmla="*/ 114546 w 326831"/>
                      <a:gd name="connsiteY2" fmla="*/ 40120 h 417022"/>
                      <a:gd name="connsiteX3" fmla="*/ 195619 w 326831"/>
                      <a:gd name="connsiteY3" fmla="*/ 4229 h 417022"/>
                      <a:gd name="connsiteX4" fmla="*/ 286711 w 326831"/>
                      <a:gd name="connsiteY4" fmla="*/ 39416 h 417022"/>
                      <a:gd name="connsiteX5" fmla="*/ 322603 w 326831"/>
                      <a:gd name="connsiteY5" fmla="*/ 120489 h 4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831" h="417022">
                        <a:moveTo>
                          <a:pt x="208057" y="417023"/>
                        </a:moveTo>
                        <a:lnTo>
                          <a:pt x="0" y="336654"/>
                        </a:lnTo>
                        <a:lnTo>
                          <a:pt x="114546" y="40120"/>
                        </a:lnTo>
                        <a:cubicBezTo>
                          <a:pt x="127025" y="7824"/>
                          <a:pt x="163322" y="-8250"/>
                          <a:pt x="195619" y="4229"/>
                        </a:cubicBezTo>
                        <a:lnTo>
                          <a:pt x="286711" y="39416"/>
                        </a:lnTo>
                        <a:cubicBezTo>
                          <a:pt x="319008" y="51895"/>
                          <a:pt x="335082" y="88192"/>
                          <a:pt x="322603" y="120489"/>
                        </a:cubicBezTo>
                        <a:close/>
                      </a:path>
                    </a:pathLst>
                  </a:custGeom>
                  <a:solidFill>
                    <a:srgbClr val="F5F406"/>
                  </a:solidFill>
                  <a:ln w="6350" cap="flat">
                    <a:solidFill>
                      <a:schemeClr val="tx1"/>
                    </a:solidFill>
                    <a:prstDash val="solid"/>
                    <a:miter/>
                  </a:ln>
                </p:spPr>
                <p:txBody>
                  <a:bodyPr rtlCol="0" anchor="ctr"/>
                  <a:lstStyle/>
                  <a:p>
                    <a:pPr>
                      <a:defRPr/>
                    </a:pPr>
                    <a:endParaRPr lang="en-PH">
                      <a:solidFill>
                        <a:prstClr val="black"/>
                      </a:solidFill>
                    </a:endParaRPr>
                  </a:p>
                </p:txBody>
              </p:sp>
              <p:grpSp>
                <p:nvGrpSpPr>
                  <p:cNvPr id="243" name="Graphic 234">
                    <a:extLst>
                      <a:ext uri="{FF2B5EF4-FFF2-40B4-BE49-F238E27FC236}">
                        <a16:creationId xmlns:a16="http://schemas.microsoft.com/office/drawing/2014/main" id="{BD49885B-F3DF-4F8A-947C-56291ABFEF85}"/>
                      </a:ext>
                    </a:extLst>
                  </p:cNvPr>
                  <p:cNvGrpSpPr/>
                  <p:nvPr/>
                </p:nvGrpSpPr>
                <p:grpSpPr>
                  <a:xfrm>
                    <a:off x="1303122" y="1956902"/>
                    <a:ext cx="1071283" cy="2096769"/>
                    <a:chOff x="1303122" y="1956902"/>
                    <a:chExt cx="1071283" cy="2096769"/>
                  </a:xfrm>
                  <a:solidFill>
                    <a:srgbClr val="E8AE4D"/>
                  </a:solidFill>
                </p:grpSpPr>
                <p:sp>
                  <p:nvSpPr>
                    <p:cNvPr id="244" name="Graphic 234">
                      <a:extLst>
                        <a:ext uri="{FF2B5EF4-FFF2-40B4-BE49-F238E27FC236}">
                          <a16:creationId xmlns:a16="http://schemas.microsoft.com/office/drawing/2014/main" id="{C1A6D03C-E8D0-4455-A1BF-ABC3DFAD39E9}"/>
                        </a:ext>
                      </a:extLst>
                    </p:cNvPr>
                    <p:cNvSpPr/>
                    <p:nvPr/>
                  </p:nvSpPr>
                  <p:spPr>
                    <a:xfrm>
                      <a:off x="1303122" y="2293506"/>
                      <a:ext cx="947070" cy="1760165"/>
                    </a:xfrm>
                    <a:custGeom>
                      <a:avLst/>
                      <a:gdLst>
                        <a:gd name="connsiteX0" fmla="*/ 645641 w 947070"/>
                        <a:gd name="connsiteY0" fmla="*/ 0 h 1760165"/>
                        <a:gd name="connsiteX1" fmla="*/ 627406 w 947070"/>
                        <a:gd name="connsiteY1" fmla="*/ 12473 h 1760165"/>
                        <a:gd name="connsiteX2" fmla="*/ 0 w 947070"/>
                        <a:gd name="connsiteY2" fmla="*/ 1636681 h 1760165"/>
                        <a:gd name="connsiteX3" fmla="*/ 319671 w 947070"/>
                        <a:gd name="connsiteY3" fmla="*/ 1760166 h 1760165"/>
                        <a:gd name="connsiteX4" fmla="*/ 947071 w 947070"/>
                        <a:gd name="connsiteY4" fmla="*/ 135958 h 1760165"/>
                        <a:gd name="connsiteX5" fmla="*/ 936872 w 947070"/>
                        <a:gd name="connsiteY5" fmla="*/ 112498 h 176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070" h="1760165">
                          <a:moveTo>
                            <a:pt x="645641" y="0"/>
                          </a:moveTo>
                          <a:lnTo>
                            <a:pt x="627406" y="12473"/>
                          </a:lnTo>
                          <a:lnTo>
                            <a:pt x="0" y="1636681"/>
                          </a:lnTo>
                          <a:lnTo>
                            <a:pt x="319671" y="1760166"/>
                          </a:lnTo>
                          <a:lnTo>
                            <a:pt x="947071" y="135958"/>
                          </a:lnTo>
                          <a:lnTo>
                            <a:pt x="936872" y="112498"/>
                          </a:lnTo>
                          <a:close/>
                        </a:path>
                      </a:pathLst>
                    </a:custGeom>
                    <a:solidFill>
                      <a:srgbClr val="FF8E01"/>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245" name="Graphic 234">
                      <a:extLst>
                        <a:ext uri="{FF2B5EF4-FFF2-40B4-BE49-F238E27FC236}">
                          <a16:creationId xmlns:a16="http://schemas.microsoft.com/office/drawing/2014/main" id="{707E255E-2728-4248-BAAB-AAA363866E6C}"/>
                        </a:ext>
                      </a:extLst>
                    </p:cNvPr>
                    <p:cNvSpPr/>
                    <p:nvPr/>
                  </p:nvSpPr>
                  <p:spPr>
                    <a:xfrm>
                      <a:off x="2000286" y="1956902"/>
                      <a:ext cx="374119" cy="302521"/>
                    </a:xfrm>
                    <a:custGeom>
                      <a:avLst/>
                      <a:gdLst>
                        <a:gd name="connsiteX0" fmla="*/ 336276 w 374119"/>
                        <a:gd name="connsiteY0" fmla="*/ 84852 h 302521"/>
                        <a:gd name="connsiteX1" fmla="*/ 126936 w 374119"/>
                        <a:gd name="connsiteY1" fmla="*/ 3988 h 302521"/>
                        <a:gd name="connsiteX2" fmla="*/ 50460 w 374119"/>
                        <a:gd name="connsiteY2" fmla="*/ 37843 h 302521"/>
                        <a:gd name="connsiteX3" fmla="*/ 0 w 374119"/>
                        <a:gd name="connsiteY3" fmla="*/ 168475 h 302521"/>
                        <a:gd name="connsiteX4" fmla="*/ 11142 w 374119"/>
                        <a:gd name="connsiteY4" fmla="*/ 192299 h 302521"/>
                        <a:gd name="connsiteX5" fmla="*/ 296480 w 374119"/>
                        <a:gd name="connsiteY5" fmla="*/ 302522 h 302521"/>
                        <a:gd name="connsiteX6" fmla="*/ 319671 w 374119"/>
                        <a:gd name="connsiteY6" fmla="*/ 291959 h 302521"/>
                        <a:gd name="connsiteX7" fmla="*/ 370131 w 374119"/>
                        <a:gd name="connsiteY7" fmla="*/ 161328 h 302521"/>
                        <a:gd name="connsiteX8" fmla="*/ 336276 w 374119"/>
                        <a:gd name="connsiteY8" fmla="*/ 84852 h 30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119" h="302521">
                          <a:moveTo>
                            <a:pt x="336276" y="84852"/>
                          </a:moveTo>
                          <a:lnTo>
                            <a:pt x="126936" y="3988"/>
                          </a:lnTo>
                          <a:cubicBezTo>
                            <a:pt x="96472" y="-7780"/>
                            <a:pt x="62235" y="7380"/>
                            <a:pt x="50460" y="37843"/>
                          </a:cubicBezTo>
                          <a:lnTo>
                            <a:pt x="0" y="168475"/>
                          </a:lnTo>
                          <a:lnTo>
                            <a:pt x="11142" y="192299"/>
                          </a:lnTo>
                          <a:lnTo>
                            <a:pt x="296480" y="302522"/>
                          </a:lnTo>
                          <a:lnTo>
                            <a:pt x="319671" y="291959"/>
                          </a:lnTo>
                          <a:lnTo>
                            <a:pt x="370131" y="161328"/>
                          </a:lnTo>
                          <a:cubicBezTo>
                            <a:pt x="381900" y="130858"/>
                            <a:pt x="366745" y="96621"/>
                            <a:pt x="336276" y="84852"/>
                          </a:cubicBezTo>
                          <a:close/>
                        </a:path>
                      </a:pathLst>
                    </a:custGeom>
                    <a:solidFill>
                      <a:srgbClr val="FF8E01"/>
                    </a:solidFill>
                    <a:ln w="6350" cap="flat">
                      <a:solidFill>
                        <a:schemeClr val="tx1"/>
                      </a:solidFill>
                      <a:prstDash val="solid"/>
                      <a:miter/>
                    </a:ln>
                  </p:spPr>
                  <p:txBody>
                    <a:bodyPr rtlCol="0" anchor="ctr"/>
                    <a:lstStyle/>
                    <a:p>
                      <a:pPr>
                        <a:defRPr/>
                      </a:pPr>
                      <a:endParaRPr lang="en-PH">
                        <a:solidFill>
                          <a:prstClr val="black"/>
                        </a:solidFill>
                      </a:endParaRPr>
                    </a:p>
                  </p:txBody>
                </p:sp>
              </p:grpSp>
            </p:grpSp>
            <p:sp>
              <p:nvSpPr>
                <p:cNvPr id="246" name="Graphic 234">
                  <a:extLst>
                    <a:ext uri="{FF2B5EF4-FFF2-40B4-BE49-F238E27FC236}">
                      <a16:creationId xmlns:a16="http://schemas.microsoft.com/office/drawing/2014/main" id="{FC431FE1-8C4F-4C9B-9E8C-BE484E183426}"/>
                    </a:ext>
                  </a:extLst>
                </p:cNvPr>
                <p:cNvSpPr/>
                <p:nvPr/>
              </p:nvSpPr>
              <p:spPr>
                <a:xfrm rot="17465953">
                  <a:off x="2029572" y="2108181"/>
                  <a:ext cx="193621" cy="338716"/>
                </a:xfrm>
                <a:custGeom>
                  <a:avLst/>
                  <a:gdLst>
                    <a:gd name="connsiteX0" fmla="*/ 0 w 193621"/>
                    <a:gd name="connsiteY0" fmla="*/ 0 h 342703"/>
                    <a:gd name="connsiteX1" fmla="*/ 193621 w 193621"/>
                    <a:gd name="connsiteY1" fmla="*/ 0 h 342703"/>
                    <a:gd name="connsiteX2" fmla="*/ 193621 w 193621"/>
                    <a:gd name="connsiteY2" fmla="*/ 342704 h 342703"/>
                    <a:gd name="connsiteX3" fmla="*/ 0 w 193621"/>
                    <a:gd name="connsiteY3" fmla="*/ 342704 h 342703"/>
                  </a:gdLst>
                  <a:ahLst/>
                  <a:cxnLst>
                    <a:cxn ang="0">
                      <a:pos x="connsiteX0" y="connsiteY0"/>
                    </a:cxn>
                    <a:cxn ang="0">
                      <a:pos x="connsiteX1" y="connsiteY1"/>
                    </a:cxn>
                    <a:cxn ang="0">
                      <a:pos x="connsiteX2" y="connsiteY2"/>
                    </a:cxn>
                    <a:cxn ang="0">
                      <a:pos x="connsiteX3" y="connsiteY3"/>
                    </a:cxn>
                  </a:cxnLst>
                  <a:rect l="l" t="t" r="r" b="b"/>
                  <a:pathLst>
                    <a:path w="193621" h="342703">
                      <a:moveTo>
                        <a:pt x="0" y="0"/>
                      </a:moveTo>
                      <a:lnTo>
                        <a:pt x="193621" y="0"/>
                      </a:lnTo>
                      <a:lnTo>
                        <a:pt x="193621" y="342704"/>
                      </a:lnTo>
                      <a:lnTo>
                        <a:pt x="0" y="342704"/>
                      </a:lnTo>
                      <a:close/>
                    </a:path>
                  </a:pathLst>
                </a:custGeom>
                <a:solidFill>
                  <a:srgbClr val="F5F406"/>
                </a:solidFill>
                <a:ln w="6350" cap="flat">
                  <a:solidFill>
                    <a:schemeClr val="tx1"/>
                  </a:solidFill>
                  <a:prstDash val="solid"/>
                  <a:miter/>
                </a:ln>
              </p:spPr>
              <p:txBody>
                <a:bodyPr rtlCol="0" anchor="ctr"/>
                <a:lstStyle/>
                <a:p>
                  <a:pPr>
                    <a:defRPr/>
                  </a:pPr>
                  <a:endParaRPr lang="en-PH" dirty="0">
                    <a:solidFill>
                      <a:prstClr val="black"/>
                    </a:solidFill>
                  </a:endParaRPr>
                </a:p>
              </p:txBody>
            </p:sp>
          </p:grpSp>
          <p:grpSp>
            <p:nvGrpSpPr>
              <p:cNvPr id="247" name="Graphic 234">
                <a:extLst>
                  <a:ext uri="{FF2B5EF4-FFF2-40B4-BE49-F238E27FC236}">
                    <a16:creationId xmlns:a16="http://schemas.microsoft.com/office/drawing/2014/main" id="{0720A492-5877-4AB5-ACD4-BE175E741228}"/>
                  </a:ext>
                </a:extLst>
              </p:cNvPr>
              <p:cNvGrpSpPr/>
              <p:nvPr/>
            </p:nvGrpSpPr>
            <p:grpSpPr>
              <a:xfrm>
                <a:off x="965294" y="1791808"/>
                <a:ext cx="406152" cy="2192821"/>
                <a:chOff x="965294" y="1791808"/>
                <a:chExt cx="406152" cy="2192821"/>
              </a:xfrm>
            </p:grpSpPr>
            <p:grpSp>
              <p:nvGrpSpPr>
                <p:cNvPr id="248" name="Graphic 234">
                  <a:extLst>
                    <a:ext uri="{FF2B5EF4-FFF2-40B4-BE49-F238E27FC236}">
                      <a16:creationId xmlns:a16="http://schemas.microsoft.com/office/drawing/2014/main" id="{CE79E015-DFDF-4F8D-951E-4FE102375918}"/>
                    </a:ext>
                  </a:extLst>
                </p:cNvPr>
                <p:cNvGrpSpPr/>
                <p:nvPr/>
              </p:nvGrpSpPr>
              <p:grpSpPr>
                <a:xfrm>
                  <a:off x="965294" y="1791808"/>
                  <a:ext cx="402484" cy="2192821"/>
                  <a:chOff x="965294" y="1791808"/>
                  <a:chExt cx="402484" cy="2192821"/>
                </a:xfrm>
                <a:solidFill>
                  <a:srgbClr val="9BC4F9"/>
                </a:solidFill>
              </p:grpSpPr>
              <p:sp>
                <p:nvSpPr>
                  <p:cNvPr id="249" name="Graphic 234">
                    <a:extLst>
                      <a:ext uri="{FF2B5EF4-FFF2-40B4-BE49-F238E27FC236}">
                        <a16:creationId xmlns:a16="http://schemas.microsoft.com/office/drawing/2014/main" id="{8DE1CDB2-1BC9-437F-AD50-4DF2D1D53B26}"/>
                      </a:ext>
                    </a:extLst>
                  </p:cNvPr>
                  <p:cNvSpPr/>
                  <p:nvPr/>
                </p:nvSpPr>
                <p:spPr>
                  <a:xfrm>
                    <a:off x="965294" y="2370847"/>
                    <a:ext cx="391142" cy="1613782"/>
                  </a:xfrm>
                  <a:custGeom>
                    <a:avLst/>
                    <a:gdLst>
                      <a:gd name="connsiteX0" fmla="*/ 92531 w 391142"/>
                      <a:gd name="connsiteY0" fmla="*/ 0 h 1613782"/>
                      <a:gd name="connsiteX1" fmla="*/ 36596 w 391142"/>
                      <a:gd name="connsiteY1" fmla="*/ 26481 h 1613782"/>
                      <a:gd name="connsiteX2" fmla="*/ 0 w 391142"/>
                      <a:gd name="connsiteY2" fmla="*/ 1605567 h 1613782"/>
                      <a:gd name="connsiteX3" fmla="*/ 354541 w 391142"/>
                      <a:gd name="connsiteY3" fmla="*/ 1613783 h 1613782"/>
                      <a:gd name="connsiteX4" fmla="*/ 391143 w 391142"/>
                      <a:gd name="connsiteY4" fmla="*/ 34697 h 1613782"/>
                      <a:gd name="connsiteX5" fmla="*/ 336527 w 391142"/>
                      <a:gd name="connsiteY5" fmla="*/ 4496 h 16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142" h="1613782">
                        <a:moveTo>
                          <a:pt x="92531" y="0"/>
                        </a:moveTo>
                        <a:lnTo>
                          <a:pt x="36596" y="26481"/>
                        </a:lnTo>
                        <a:lnTo>
                          <a:pt x="0" y="1605567"/>
                        </a:lnTo>
                        <a:lnTo>
                          <a:pt x="354541" y="1613783"/>
                        </a:lnTo>
                        <a:lnTo>
                          <a:pt x="391143" y="34697"/>
                        </a:lnTo>
                        <a:lnTo>
                          <a:pt x="336527" y="4496"/>
                        </a:lnTo>
                        <a:close/>
                      </a:path>
                    </a:pathLst>
                  </a:custGeom>
                  <a:solidFill>
                    <a:srgbClr val="D1DAFB"/>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250" name="Graphic 234">
                    <a:extLst>
                      <a:ext uri="{FF2B5EF4-FFF2-40B4-BE49-F238E27FC236}">
                        <a16:creationId xmlns:a16="http://schemas.microsoft.com/office/drawing/2014/main" id="{9942C3A1-4F8A-4294-B277-64B445B513F8}"/>
                      </a:ext>
                    </a:extLst>
                  </p:cNvPr>
                  <p:cNvSpPr/>
                  <p:nvPr/>
                </p:nvSpPr>
                <p:spPr>
                  <a:xfrm>
                    <a:off x="1006595" y="1791808"/>
                    <a:ext cx="361183" cy="438053"/>
                  </a:xfrm>
                  <a:custGeom>
                    <a:avLst/>
                    <a:gdLst>
                      <a:gd name="connsiteX0" fmla="*/ 298599 w 361183"/>
                      <a:gd name="connsiteY0" fmla="*/ 438053 h 438053"/>
                      <a:gd name="connsiteX1" fmla="*/ 354541 w 361183"/>
                      <a:gd name="connsiteY1" fmla="*/ 411113 h 438053"/>
                      <a:gd name="connsiteX2" fmla="*/ 361151 w 361183"/>
                      <a:gd name="connsiteY2" fmla="*/ 126025 h 438053"/>
                      <a:gd name="connsiteX3" fmla="*/ 243375 w 361183"/>
                      <a:gd name="connsiteY3" fmla="*/ 2660 h 438053"/>
                      <a:gd name="connsiteX4" fmla="*/ 129975 w 361183"/>
                      <a:gd name="connsiteY4" fmla="*/ 33 h 438053"/>
                      <a:gd name="connsiteX5" fmla="*/ 6610 w 361183"/>
                      <a:gd name="connsiteY5" fmla="*/ 117809 h 438053"/>
                      <a:gd name="connsiteX6" fmla="*/ 0 w 361183"/>
                      <a:gd name="connsiteY6" fmla="*/ 402897 h 438053"/>
                      <a:gd name="connsiteX7" fmla="*/ 54604 w 361183"/>
                      <a:gd name="connsiteY7" fmla="*/ 433563 h 43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183" h="438053">
                        <a:moveTo>
                          <a:pt x="298599" y="438053"/>
                        </a:moveTo>
                        <a:lnTo>
                          <a:pt x="354541" y="411113"/>
                        </a:lnTo>
                        <a:lnTo>
                          <a:pt x="361151" y="126025"/>
                        </a:lnTo>
                        <a:cubicBezTo>
                          <a:pt x="362691" y="59438"/>
                          <a:pt x="309962" y="4201"/>
                          <a:pt x="243375" y="2660"/>
                        </a:cubicBezTo>
                        <a:lnTo>
                          <a:pt x="129975" y="33"/>
                        </a:lnTo>
                        <a:cubicBezTo>
                          <a:pt x="63387" y="-1513"/>
                          <a:pt x="8150" y="51222"/>
                          <a:pt x="6610" y="117809"/>
                        </a:cubicBezTo>
                        <a:lnTo>
                          <a:pt x="0" y="402897"/>
                        </a:lnTo>
                        <a:lnTo>
                          <a:pt x="54604" y="433563"/>
                        </a:lnTo>
                        <a:close/>
                      </a:path>
                    </a:pathLst>
                  </a:custGeom>
                  <a:solidFill>
                    <a:srgbClr val="D1DAFB"/>
                  </a:solidFill>
                  <a:ln w="6350" cap="flat">
                    <a:solidFill>
                      <a:schemeClr val="tx1"/>
                    </a:solidFill>
                    <a:prstDash val="solid"/>
                    <a:miter/>
                  </a:ln>
                </p:spPr>
                <p:txBody>
                  <a:bodyPr rtlCol="0" anchor="ctr"/>
                  <a:lstStyle/>
                  <a:p>
                    <a:pPr>
                      <a:defRPr/>
                    </a:pPr>
                    <a:endParaRPr lang="en-PH">
                      <a:solidFill>
                        <a:prstClr val="black"/>
                      </a:solidFill>
                    </a:endParaRPr>
                  </a:p>
                </p:txBody>
              </p:sp>
            </p:grpSp>
            <p:sp>
              <p:nvSpPr>
                <p:cNvPr id="251" name="Graphic 234">
                  <a:extLst>
                    <a:ext uri="{FF2B5EF4-FFF2-40B4-BE49-F238E27FC236}">
                      <a16:creationId xmlns:a16="http://schemas.microsoft.com/office/drawing/2014/main" id="{8F6960F5-FD9C-4B77-82AF-DCC6FAD1BE45}"/>
                    </a:ext>
                  </a:extLst>
                </p:cNvPr>
                <p:cNvSpPr/>
                <p:nvPr/>
              </p:nvSpPr>
              <p:spPr>
                <a:xfrm rot="16279054">
                  <a:off x="1092432" y="2121996"/>
                  <a:ext cx="202735" cy="355293"/>
                </a:xfrm>
                <a:custGeom>
                  <a:avLst/>
                  <a:gdLst>
                    <a:gd name="connsiteX0" fmla="*/ 0 w 202736"/>
                    <a:gd name="connsiteY0" fmla="*/ 0 h 354736"/>
                    <a:gd name="connsiteX1" fmla="*/ 202736 w 202736"/>
                    <a:gd name="connsiteY1" fmla="*/ 0 h 354736"/>
                    <a:gd name="connsiteX2" fmla="*/ 202736 w 202736"/>
                    <a:gd name="connsiteY2" fmla="*/ 354736 h 354736"/>
                    <a:gd name="connsiteX3" fmla="*/ 0 w 202736"/>
                    <a:gd name="connsiteY3" fmla="*/ 354736 h 354736"/>
                  </a:gdLst>
                  <a:ahLst/>
                  <a:cxnLst>
                    <a:cxn ang="0">
                      <a:pos x="connsiteX0" y="connsiteY0"/>
                    </a:cxn>
                    <a:cxn ang="0">
                      <a:pos x="connsiteX1" y="connsiteY1"/>
                    </a:cxn>
                    <a:cxn ang="0">
                      <a:pos x="connsiteX2" y="connsiteY2"/>
                    </a:cxn>
                    <a:cxn ang="0">
                      <a:pos x="connsiteX3" y="connsiteY3"/>
                    </a:cxn>
                  </a:cxnLst>
                  <a:rect l="l" t="t" r="r" b="b"/>
                  <a:pathLst>
                    <a:path w="202736" h="354736">
                      <a:moveTo>
                        <a:pt x="0" y="0"/>
                      </a:moveTo>
                      <a:lnTo>
                        <a:pt x="202736" y="0"/>
                      </a:lnTo>
                      <a:lnTo>
                        <a:pt x="202736" y="354736"/>
                      </a:lnTo>
                      <a:lnTo>
                        <a:pt x="0" y="354736"/>
                      </a:lnTo>
                      <a:close/>
                    </a:path>
                  </a:pathLst>
                </a:custGeom>
                <a:solidFill>
                  <a:srgbClr val="FE8ADA"/>
                </a:solidFill>
                <a:ln w="6350" cap="flat">
                  <a:solidFill>
                    <a:schemeClr val="tx1"/>
                  </a:solidFill>
                  <a:prstDash val="solid"/>
                  <a:miter/>
                </a:ln>
              </p:spPr>
              <p:txBody>
                <a:bodyPr rtlCol="0" anchor="ctr"/>
                <a:lstStyle/>
                <a:p>
                  <a:pPr>
                    <a:defRPr/>
                  </a:pPr>
                  <a:endParaRPr lang="en-PH">
                    <a:solidFill>
                      <a:prstClr val="black"/>
                    </a:solidFill>
                  </a:endParaRPr>
                </a:p>
              </p:txBody>
            </p:sp>
          </p:grpSp>
          <p:grpSp>
            <p:nvGrpSpPr>
              <p:cNvPr id="252" name="Graphic 234">
                <a:extLst>
                  <a:ext uri="{FF2B5EF4-FFF2-40B4-BE49-F238E27FC236}">
                    <a16:creationId xmlns:a16="http://schemas.microsoft.com/office/drawing/2014/main" id="{33FDE698-4D96-4DBE-BFAB-F53FCD1E2344}"/>
                  </a:ext>
                </a:extLst>
              </p:cNvPr>
              <p:cNvGrpSpPr/>
              <p:nvPr/>
            </p:nvGrpSpPr>
            <p:grpSpPr>
              <a:xfrm>
                <a:off x="-15508" y="1796198"/>
                <a:ext cx="1298718" cy="2486183"/>
                <a:chOff x="-15508" y="1796198"/>
                <a:chExt cx="1298718" cy="2486183"/>
              </a:xfrm>
            </p:grpSpPr>
            <p:sp>
              <p:nvSpPr>
                <p:cNvPr id="253" name="Graphic 234">
                  <a:extLst>
                    <a:ext uri="{FF2B5EF4-FFF2-40B4-BE49-F238E27FC236}">
                      <a16:creationId xmlns:a16="http://schemas.microsoft.com/office/drawing/2014/main" id="{D063F509-343B-469A-B7E2-E225F9CA77E5}"/>
                    </a:ext>
                  </a:extLst>
                </p:cNvPr>
                <p:cNvSpPr/>
                <p:nvPr/>
              </p:nvSpPr>
              <p:spPr>
                <a:xfrm>
                  <a:off x="24643" y="2134679"/>
                  <a:ext cx="1258567" cy="2147702"/>
                </a:xfrm>
                <a:custGeom>
                  <a:avLst/>
                  <a:gdLst>
                    <a:gd name="connsiteX0" fmla="*/ 345125 w 1258567"/>
                    <a:gd name="connsiteY0" fmla="*/ 5559 h 2147702"/>
                    <a:gd name="connsiteX1" fmla="*/ 345125 w 1258567"/>
                    <a:gd name="connsiteY1" fmla="*/ 5553 h 2147702"/>
                    <a:gd name="connsiteX2" fmla="*/ 345125 w 1258567"/>
                    <a:gd name="connsiteY2" fmla="*/ 5559 h 2147702"/>
                    <a:gd name="connsiteX3" fmla="*/ 303920 w 1258567"/>
                    <a:gd name="connsiteY3" fmla="*/ 0 h 2147702"/>
                    <a:gd name="connsiteX4" fmla="*/ 22307 w 1258567"/>
                    <a:gd name="connsiteY4" fmla="*/ 129712 h 2147702"/>
                    <a:gd name="connsiteX5" fmla="*/ 6 w 1258567"/>
                    <a:gd name="connsiteY5" fmla="*/ 164523 h 2147702"/>
                    <a:gd name="connsiteX6" fmla="*/ 0 w 1258567"/>
                    <a:gd name="connsiteY6" fmla="*/ 164517 h 2147702"/>
                    <a:gd name="connsiteX7" fmla="*/ 6 w 1258567"/>
                    <a:gd name="connsiteY7" fmla="*/ 164523 h 2147702"/>
                    <a:gd name="connsiteX8" fmla="*/ 913448 w 1258567"/>
                    <a:gd name="connsiteY8" fmla="*/ 2147702 h 2147702"/>
                    <a:gd name="connsiteX9" fmla="*/ 1258567 w 1258567"/>
                    <a:gd name="connsiteY9" fmla="*/ 1988744 h 21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8567" h="2147702">
                      <a:moveTo>
                        <a:pt x="345125" y="5559"/>
                      </a:moveTo>
                      <a:lnTo>
                        <a:pt x="345125" y="5553"/>
                      </a:lnTo>
                      <a:lnTo>
                        <a:pt x="345125" y="5559"/>
                      </a:lnTo>
                      <a:lnTo>
                        <a:pt x="303920" y="0"/>
                      </a:lnTo>
                      <a:lnTo>
                        <a:pt x="22307" y="129712"/>
                      </a:lnTo>
                      <a:lnTo>
                        <a:pt x="6" y="164523"/>
                      </a:lnTo>
                      <a:lnTo>
                        <a:pt x="0" y="164517"/>
                      </a:lnTo>
                      <a:lnTo>
                        <a:pt x="6" y="164523"/>
                      </a:lnTo>
                      <a:lnTo>
                        <a:pt x="913448" y="2147702"/>
                      </a:lnTo>
                      <a:lnTo>
                        <a:pt x="1258567" y="1988744"/>
                      </a:lnTo>
                      <a:close/>
                    </a:path>
                  </a:pathLst>
                </a:custGeom>
                <a:solidFill>
                  <a:srgbClr val="FEA4E2"/>
                </a:solidFill>
                <a:ln w="6350" cap="flat">
                  <a:solidFill>
                    <a:schemeClr val="tx1"/>
                  </a:solidFill>
                  <a:prstDash val="solid"/>
                  <a:miter/>
                </a:ln>
              </p:spPr>
              <p:txBody>
                <a:bodyPr rtlCol="0" anchor="ctr"/>
                <a:lstStyle/>
                <a:p>
                  <a:pPr>
                    <a:defRPr/>
                  </a:pPr>
                  <a:endParaRPr lang="en-PH" dirty="0">
                    <a:solidFill>
                      <a:prstClr val="black"/>
                    </a:solidFill>
                  </a:endParaRPr>
                </a:p>
              </p:txBody>
            </p:sp>
            <p:sp>
              <p:nvSpPr>
                <p:cNvPr id="254" name="Graphic 234">
                  <a:extLst>
                    <a:ext uri="{FF2B5EF4-FFF2-40B4-BE49-F238E27FC236}">
                      <a16:creationId xmlns:a16="http://schemas.microsoft.com/office/drawing/2014/main" id="{30D610DD-917B-4676-8153-62054A7FC495}"/>
                    </a:ext>
                  </a:extLst>
                </p:cNvPr>
                <p:cNvSpPr/>
                <p:nvPr/>
              </p:nvSpPr>
              <p:spPr>
                <a:xfrm>
                  <a:off x="-15508" y="1796198"/>
                  <a:ext cx="385275" cy="503003"/>
                </a:xfrm>
                <a:custGeom>
                  <a:avLst/>
                  <a:gdLst>
                    <a:gd name="connsiteX0" fmla="*/ 40157 w 385275"/>
                    <a:gd name="connsiteY0" fmla="*/ 503004 h 503003"/>
                    <a:gd name="connsiteX1" fmla="*/ 385276 w 385275"/>
                    <a:gd name="connsiteY1" fmla="*/ 344040 h 503003"/>
                    <a:gd name="connsiteX2" fmla="*/ 385270 w 385275"/>
                    <a:gd name="connsiteY2" fmla="*/ 344028 h 503003"/>
                    <a:gd name="connsiteX3" fmla="*/ 324038 w 385275"/>
                    <a:gd name="connsiteY3" fmla="*/ 259385 h 503003"/>
                    <a:gd name="connsiteX4" fmla="*/ 55114 w 385275"/>
                    <a:gd name="connsiteY4" fmla="*/ 8869 h 503003"/>
                    <a:gd name="connsiteX5" fmla="*/ 32 w 385275"/>
                    <a:gd name="connsiteY5" fmla="*/ 34239 h 503003"/>
                    <a:gd name="connsiteX6" fmla="*/ 15622 w 385275"/>
                    <a:gd name="connsiteY6" fmla="*/ 401445 h 503003"/>
                    <a:gd name="connsiteX7" fmla="*/ 40157 w 385275"/>
                    <a:gd name="connsiteY7" fmla="*/ 503004 h 503003"/>
                    <a:gd name="connsiteX8" fmla="*/ 40157 w 385275"/>
                    <a:gd name="connsiteY8" fmla="*/ 503004 h 50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75" h="503003">
                      <a:moveTo>
                        <a:pt x="40157" y="503004"/>
                      </a:moveTo>
                      <a:lnTo>
                        <a:pt x="385276" y="344040"/>
                      </a:lnTo>
                      <a:cubicBezTo>
                        <a:pt x="385276" y="344034"/>
                        <a:pt x="385276" y="344034"/>
                        <a:pt x="385270" y="344028"/>
                      </a:cubicBezTo>
                      <a:cubicBezTo>
                        <a:pt x="370563" y="312096"/>
                        <a:pt x="349761" y="283346"/>
                        <a:pt x="324038" y="259385"/>
                      </a:cubicBezTo>
                      <a:lnTo>
                        <a:pt x="55114" y="8869"/>
                      </a:lnTo>
                      <a:cubicBezTo>
                        <a:pt x="33666" y="-11110"/>
                        <a:pt x="-1210" y="4958"/>
                        <a:pt x="32" y="34239"/>
                      </a:cubicBezTo>
                      <a:lnTo>
                        <a:pt x="15622" y="401445"/>
                      </a:lnTo>
                      <a:cubicBezTo>
                        <a:pt x="17115" y="436572"/>
                        <a:pt x="25444" y="471066"/>
                        <a:pt x="40157" y="503004"/>
                      </a:cubicBezTo>
                      <a:cubicBezTo>
                        <a:pt x="40157" y="502998"/>
                        <a:pt x="40157" y="503004"/>
                        <a:pt x="40157" y="503004"/>
                      </a:cubicBezTo>
                      <a:close/>
                    </a:path>
                  </a:pathLst>
                </a:custGeom>
                <a:solidFill>
                  <a:srgbClr val="596C76"/>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255" name="Graphic 234">
                  <a:extLst>
                    <a:ext uri="{FF2B5EF4-FFF2-40B4-BE49-F238E27FC236}">
                      <a16:creationId xmlns:a16="http://schemas.microsoft.com/office/drawing/2014/main" id="{3DD12906-EFBA-4DD6-A494-6878F3111349}"/>
                    </a:ext>
                  </a:extLst>
                </p:cNvPr>
                <p:cNvSpPr/>
                <p:nvPr/>
              </p:nvSpPr>
              <p:spPr>
                <a:xfrm>
                  <a:off x="155340" y="2200437"/>
                  <a:ext cx="1001417" cy="2048578"/>
                </a:xfrm>
                <a:custGeom>
                  <a:avLst/>
                  <a:gdLst>
                    <a:gd name="connsiteX0" fmla="*/ 997178 w 1001417"/>
                    <a:gd name="connsiteY0" fmla="*/ 1983179 h 2048578"/>
                    <a:gd name="connsiteX1" fmla="*/ 83742 w 1001417"/>
                    <a:gd name="connsiteY1" fmla="*/ 0 h 2048578"/>
                    <a:gd name="connsiteX2" fmla="*/ 0 w 1001417"/>
                    <a:gd name="connsiteY2" fmla="*/ 38572 h 2048578"/>
                    <a:gd name="connsiteX3" fmla="*/ 913442 w 1001417"/>
                    <a:gd name="connsiteY3" fmla="*/ 2021752 h 2048578"/>
                    <a:gd name="connsiteX4" fmla="*/ 955346 w 1001417"/>
                    <a:gd name="connsiteY4" fmla="*/ 2048579 h 2048578"/>
                    <a:gd name="connsiteX5" fmla="*/ 974603 w 1001417"/>
                    <a:gd name="connsiteY5" fmla="*/ 2044340 h 2048578"/>
                    <a:gd name="connsiteX6" fmla="*/ 997178 w 1001417"/>
                    <a:gd name="connsiteY6" fmla="*/ 1983179 h 204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417" h="2048578">
                      <a:moveTo>
                        <a:pt x="997178" y="1983179"/>
                      </a:moveTo>
                      <a:lnTo>
                        <a:pt x="83742" y="0"/>
                      </a:lnTo>
                      <a:lnTo>
                        <a:pt x="0" y="38572"/>
                      </a:lnTo>
                      <a:lnTo>
                        <a:pt x="913442" y="2021752"/>
                      </a:lnTo>
                      <a:cubicBezTo>
                        <a:pt x="921223" y="2038631"/>
                        <a:pt x="937899" y="2048579"/>
                        <a:pt x="955346" y="2048579"/>
                      </a:cubicBezTo>
                      <a:cubicBezTo>
                        <a:pt x="961801" y="2048579"/>
                        <a:pt x="968351" y="2047218"/>
                        <a:pt x="974603" y="2044340"/>
                      </a:cubicBezTo>
                      <a:cubicBezTo>
                        <a:pt x="997716" y="2033681"/>
                        <a:pt x="1007831" y="2006305"/>
                        <a:pt x="997178" y="1983179"/>
                      </a:cubicBezTo>
                      <a:close/>
                    </a:path>
                  </a:pathLst>
                </a:custGeom>
                <a:solidFill>
                  <a:srgbClr val="FE8ADA"/>
                </a:solidFill>
                <a:ln w="6350" cap="flat">
                  <a:solidFill>
                    <a:schemeClr val="tx1"/>
                  </a:solidFill>
                  <a:prstDash val="solid"/>
                  <a:miter/>
                </a:ln>
              </p:spPr>
              <p:txBody>
                <a:bodyPr rtlCol="0" anchor="ctr"/>
                <a:lstStyle/>
                <a:p>
                  <a:pPr>
                    <a:defRPr/>
                  </a:pPr>
                  <a:endParaRPr lang="en-PH">
                    <a:solidFill>
                      <a:prstClr val="black"/>
                    </a:solidFill>
                  </a:endParaRPr>
                </a:p>
              </p:txBody>
            </p:sp>
          </p:grpSp>
        </p:grpSp>
        <p:sp>
          <p:nvSpPr>
            <p:cNvPr id="263" name="Freeform: Shape 262">
              <a:extLst>
                <a:ext uri="{FF2B5EF4-FFF2-40B4-BE49-F238E27FC236}">
                  <a16:creationId xmlns:a16="http://schemas.microsoft.com/office/drawing/2014/main" id="{D20F4844-3B6C-47FC-9611-3C36C1F57DF5}"/>
                </a:ext>
              </a:extLst>
            </p:cNvPr>
            <p:cNvSpPr/>
            <p:nvPr/>
          </p:nvSpPr>
          <p:spPr>
            <a:xfrm>
              <a:off x="659141" y="4260550"/>
              <a:ext cx="1088630" cy="1353530"/>
            </a:xfrm>
            <a:custGeom>
              <a:avLst/>
              <a:gdLst>
                <a:gd name="connsiteX0" fmla="*/ 0 w 1088630"/>
                <a:gd name="connsiteY0" fmla="*/ 0 h 1010680"/>
                <a:gd name="connsiteX1" fmla="*/ 872611 w 1088630"/>
                <a:gd name="connsiteY1" fmla="*/ 0 h 1010680"/>
                <a:gd name="connsiteX2" fmla="*/ 884549 w 1088630"/>
                <a:gd name="connsiteY2" fmla="*/ 0 h 1010680"/>
                <a:gd name="connsiteX3" fmla="*/ 1088630 w 1088630"/>
                <a:gd name="connsiteY3" fmla="*/ 0 h 1010680"/>
                <a:gd name="connsiteX4" fmla="*/ 948490 w 1088630"/>
                <a:gd name="connsiteY4" fmla="*/ 908997 h 1010680"/>
                <a:gd name="connsiteX5" fmla="*/ 829931 w 1088630"/>
                <a:gd name="connsiteY5" fmla="*/ 1010680 h 1010680"/>
                <a:gd name="connsiteX6" fmla="*/ 625847 w 1088630"/>
                <a:gd name="connsiteY6" fmla="*/ 1010680 h 1010680"/>
                <a:gd name="connsiteX7" fmla="*/ 613909 w 1088630"/>
                <a:gd name="connsiteY7" fmla="*/ 1010680 h 1010680"/>
                <a:gd name="connsiteX8" fmla="*/ 258699 w 1088630"/>
                <a:gd name="connsiteY8" fmla="*/ 1010680 h 1010680"/>
                <a:gd name="connsiteX9" fmla="*/ 140140 w 1088630"/>
                <a:gd name="connsiteY9" fmla="*/ 908997 h 10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8630" h="1010680">
                  <a:moveTo>
                    <a:pt x="0" y="0"/>
                  </a:moveTo>
                  <a:lnTo>
                    <a:pt x="872611" y="0"/>
                  </a:lnTo>
                  <a:lnTo>
                    <a:pt x="884549" y="0"/>
                  </a:lnTo>
                  <a:lnTo>
                    <a:pt x="1088630" y="0"/>
                  </a:lnTo>
                  <a:lnTo>
                    <a:pt x="948490" y="908997"/>
                  </a:lnTo>
                  <a:cubicBezTo>
                    <a:pt x="939470" y="967502"/>
                    <a:pt x="889126" y="1010680"/>
                    <a:pt x="829931" y="1010680"/>
                  </a:cubicBezTo>
                  <a:lnTo>
                    <a:pt x="625847" y="1010680"/>
                  </a:lnTo>
                  <a:lnTo>
                    <a:pt x="613909" y="1010680"/>
                  </a:lnTo>
                  <a:lnTo>
                    <a:pt x="258699" y="1010680"/>
                  </a:lnTo>
                  <a:cubicBezTo>
                    <a:pt x="199504" y="1010680"/>
                    <a:pt x="149159" y="967502"/>
                    <a:pt x="140140" y="908997"/>
                  </a:cubicBezTo>
                  <a:close/>
                </a:path>
              </a:pathLst>
            </a:custGeom>
            <a:solidFill>
              <a:srgbClr val="FDEADC"/>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265" name="Freeform: Shape 264">
              <a:extLst>
                <a:ext uri="{FF2B5EF4-FFF2-40B4-BE49-F238E27FC236}">
                  <a16:creationId xmlns:a16="http://schemas.microsoft.com/office/drawing/2014/main" id="{46DF8A83-5E17-4B4F-9976-C5759570677F}"/>
                </a:ext>
              </a:extLst>
            </p:cNvPr>
            <p:cNvSpPr/>
            <p:nvPr/>
          </p:nvSpPr>
          <p:spPr>
            <a:xfrm>
              <a:off x="576109" y="4230338"/>
              <a:ext cx="1254700" cy="157164"/>
            </a:xfrm>
            <a:custGeom>
              <a:avLst/>
              <a:gdLst>
                <a:gd name="connsiteX0" fmla="*/ 78582 w 1254700"/>
                <a:gd name="connsiteY0" fmla="*/ 0 h 157164"/>
                <a:gd name="connsiteX1" fmla="*/ 1045073 w 1254700"/>
                <a:gd name="connsiteY1" fmla="*/ 0 h 157164"/>
                <a:gd name="connsiteX2" fmla="*/ 1176115 w 1254700"/>
                <a:gd name="connsiteY2" fmla="*/ 0 h 157164"/>
                <a:gd name="connsiteX3" fmla="*/ 1176115 w 1254700"/>
                <a:gd name="connsiteY3" fmla="*/ 0 h 157164"/>
                <a:gd name="connsiteX4" fmla="*/ 1206703 w 1254700"/>
                <a:gd name="connsiteY4" fmla="*/ 6176 h 157164"/>
                <a:gd name="connsiteX5" fmla="*/ 1229509 w 1254700"/>
                <a:gd name="connsiteY5" fmla="*/ 21552 h 157164"/>
                <a:gd name="connsiteX6" fmla="*/ 1231681 w 1254700"/>
                <a:gd name="connsiteY6" fmla="*/ 23016 h 157164"/>
                <a:gd name="connsiteX7" fmla="*/ 1254700 w 1254700"/>
                <a:gd name="connsiteY7" fmla="*/ 78582 h 157164"/>
                <a:gd name="connsiteX8" fmla="*/ 1176118 w 1254700"/>
                <a:gd name="connsiteY8" fmla="*/ 157164 h 157164"/>
                <a:gd name="connsiteX9" fmla="*/ 1176115 w 1254700"/>
                <a:gd name="connsiteY9" fmla="*/ 157164 h 157164"/>
                <a:gd name="connsiteX10" fmla="*/ 966491 w 1254700"/>
                <a:gd name="connsiteY10" fmla="*/ 157164 h 157164"/>
                <a:gd name="connsiteX11" fmla="*/ 78582 w 1254700"/>
                <a:gd name="connsiteY11" fmla="*/ 157164 h 157164"/>
                <a:gd name="connsiteX12" fmla="*/ 0 w 1254700"/>
                <a:gd name="connsiteY12" fmla="*/ 78582 h 157164"/>
                <a:gd name="connsiteX13" fmla="*/ 78582 w 1254700"/>
                <a:gd name="connsiteY13" fmla="*/ 0 h 15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4700" h="157164">
                  <a:moveTo>
                    <a:pt x="78582" y="0"/>
                  </a:moveTo>
                  <a:lnTo>
                    <a:pt x="1045073" y="0"/>
                  </a:lnTo>
                  <a:lnTo>
                    <a:pt x="1176115" y="0"/>
                  </a:lnTo>
                  <a:lnTo>
                    <a:pt x="1176115" y="0"/>
                  </a:lnTo>
                  <a:cubicBezTo>
                    <a:pt x="1186965" y="0"/>
                    <a:pt x="1197301" y="2199"/>
                    <a:pt x="1206703" y="6176"/>
                  </a:cubicBezTo>
                  <a:lnTo>
                    <a:pt x="1229509" y="21552"/>
                  </a:lnTo>
                  <a:lnTo>
                    <a:pt x="1231681" y="23016"/>
                  </a:lnTo>
                  <a:cubicBezTo>
                    <a:pt x="1245902" y="37237"/>
                    <a:pt x="1254698" y="56883"/>
                    <a:pt x="1254700" y="78582"/>
                  </a:cubicBezTo>
                  <a:cubicBezTo>
                    <a:pt x="1254700" y="121982"/>
                    <a:pt x="1219518" y="157164"/>
                    <a:pt x="1176118" y="157164"/>
                  </a:cubicBezTo>
                  <a:lnTo>
                    <a:pt x="1176115" y="157164"/>
                  </a:lnTo>
                  <a:lnTo>
                    <a:pt x="966491" y="157164"/>
                  </a:lnTo>
                  <a:lnTo>
                    <a:pt x="78582" y="157164"/>
                  </a:lnTo>
                  <a:cubicBezTo>
                    <a:pt x="35182" y="157164"/>
                    <a:pt x="0" y="121982"/>
                    <a:pt x="0" y="78582"/>
                  </a:cubicBezTo>
                  <a:cubicBezTo>
                    <a:pt x="0" y="35183"/>
                    <a:pt x="35182" y="0"/>
                    <a:pt x="78582" y="0"/>
                  </a:cubicBezTo>
                  <a:close/>
                </a:path>
              </a:pathLst>
            </a:custGeom>
            <a:solidFill>
              <a:srgbClr val="F5F406"/>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264" name="Freeform: Shape 263">
              <a:extLst>
                <a:ext uri="{FF2B5EF4-FFF2-40B4-BE49-F238E27FC236}">
                  <a16:creationId xmlns:a16="http://schemas.microsoft.com/office/drawing/2014/main" id="{DB929AF0-DE95-4463-81D0-99D655876EC9}"/>
                </a:ext>
              </a:extLst>
            </p:cNvPr>
            <p:cNvSpPr/>
            <p:nvPr/>
          </p:nvSpPr>
          <p:spPr>
            <a:xfrm>
              <a:off x="1178058" y="4742684"/>
              <a:ext cx="513848" cy="378607"/>
            </a:xfrm>
            <a:custGeom>
              <a:avLst/>
              <a:gdLst>
                <a:gd name="connsiteX0" fmla="*/ 54374 w 516446"/>
                <a:gd name="connsiteY0" fmla="*/ 0 h 378607"/>
                <a:gd name="connsiteX1" fmla="*/ 300425 w 516446"/>
                <a:gd name="connsiteY1" fmla="*/ 0 h 378607"/>
                <a:gd name="connsiteX2" fmla="*/ 312364 w 516446"/>
                <a:gd name="connsiteY2" fmla="*/ 0 h 378607"/>
                <a:gd name="connsiteX3" fmla="*/ 516446 w 516446"/>
                <a:gd name="connsiteY3" fmla="*/ 0 h 378607"/>
                <a:gd name="connsiteX4" fmla="*/ 458076 w 516446"/>
                <a:gd name="connsiteY4" fmla="*/ 378607 h 378607"/>
                <a:gd name="connsiteX5" fmla="*/ 242055 w 516446"/>
                <a:gd name="connsiteY5" fmla="*/ 378607 h 378607"/>
                <a:gd name="connsiteX6" fmla="*/ 242056 w 516446"/>
                <a:gd name="connsiteY6" fmla="*/ 378604 h 378607"/>
                <a:gd name="connsiteX7" fmla="*/ 54374 w 516446"/>
                <a:gd name="connsiteY7" fmla="*/ 378604 h 378607"/>
                <a:gd name="connsiteX8" fmla="*/ 0 w 516446"/>
                <a:gd name="connsiteY8" fmla="*/ 324230 h 378607"/>
                <a:gd name="connsiteX9" fmla="*/ 0 w 516446"/>
                <a:gd name="connsiteY9" fmla="*/ 54374 h 378607"/>
                <a:gd name="connsiteX10" fmla="*/ 54374 w 516446"/>
                <a:gd name="connsiteY10" fmla="*/ 0 h 378607"/>
                <a:gd name="connsiteX0" fmla="*/ 54374 w 516446"/>
                <a:gd name="connsiteY0" fmla="*/ 0 h 378607"/>
                <a:gd name="connsiteX1" fmla="*/ 300425 w 516446"/>
                <a:gd name="connsiteY1" fmla="*/ 0 h 378607"/>
                <a:gd name="connsiteX2" fmla="*/ 312364 w 516446"/>
                <a:gd name="connsiteY2" fmla="*/ 0 h 378607"/>
                <a:gd name="connsiteX3" fmla="*/ 516446 w 516446"/>
                <a:gd name="connsiteY3" fmla="*/ 0 h 378607"/>
                <a:gd name="connsiteX4" fmla="*/ 471065 w 516446"/>
                <a:gd name="connsiteY4" fmla="*/ 378607 h 378607"/>
                <a:gd name="connsiteX5" fmla="*/ 242055 w 516446"/>
                <a:gd name="connsiteY5" fmla="*/ 378607 h 378607"/>
                <a:gd name="connsiteX6" fmla="*/ 242056 w 516446"/>
                <a:gd name="connsiteY6" fmla="*/ 378604 h 378607"/>
                <a:gd name="connsiteX7" fmla="*/ 54374 w 516446"/>
                <a:gd name="connsiteY7" fmla="*/ 378604 h 378607"/>
                <a:gd name="connsiteX8" fmla="*/ 0 w 516446"/>
                <a:gd name="connsiteY8" fmla="*/ 324230 h 378607"/>
                <a:gd name="connsiteX9" fmla="*/ 0 w 516446"/>
                <a:gd name="connsiteY9" fmla="*/ 54374 h 378607"/>
                <a:gd name="connsiteX10" fmla="*/ 54374 w 516446"/>
                <a:gd name="connsiteY10" fmla="*/ 0 h 378607"/>
                <a:gd name="connsiteX0" fmla="*/ 54374 w 485273"/>
                <a:gd name="connsiteY0" fmla="*/ 0 h 378607"/>
                <a:gd name="connsiteX1" fmla="*/ 300425 w 485273"/>
                <a:gd name="connsiteY1" fmla="*/ 0 h 378607"/>
                <a:gd name="connsiteX2" fmla="*/ 312364 w 485273"/>
                <a:gd name="connsiteY2" fmla="*/ 0 h 378607"/>
                <a:gd name="connsiteX3" fmla="*/ 485273 w 485273"/>
                <a:gd name="connsiteY3" fmla="*/ 2598 h 378607"/>
                <a:gd name="connsiteX4" fmla="*/ 471065 w 485273"/>
                <a:gd name="connsiteY4" fmla="*/ 378607 h 378607"/>
                <a:gd name="connsiteX5" fmla="*/ 242055 w 485273"/>
                <a:gd name="connsiteY5" fmla="*/ 378607 h 378607"/>
                <a:gd name="connsiteX6" fmla="*/ 242056 w 485273"/>
                <a:gd name="connsiteY6" fmla="*/ 378604 h 378607"/>
                <a:gd name="connsiteX7" fmla="*/ 54374 w 485273"/>
                <a:gd name="connsiteY7" fmla="*/ 378604 h 378607"/>
                <a:gd name="connsiteX8" fmla="*/ 0 w 485273"/>
                <a:gd name="connsiteY8" fmla="*/ 324230 h 378607"/>
                <a:gd name="connsiteX9" fmla="*/ 0 w 485273"/>
                <a:gd name="connsiteY9" fmla="*/ 54374 h 378607"/>
                <a:gd name="connsiteX10" fmla="*/ 54374 w 485273"/>
                <a:gd name="connsiteY10" fmla="*/ 0 h 378607"/>
                <a:gd name="connsiteX0" fmla="*/ 54374 w 513848"/>
                <a:gd name="connsiteY0" fmla="*/ 0 h 378607"/>
                <a:gd name="connsiteX1" fmla="*/ 300425 w 513848"/>
                <a:gd name="connsiteY1" fmla="*/ 0 h 378607"/>
                <a:gd name="connsiteX2" fmla="*/ 312364 w 513848"/>
                <a:gd name="connsiteY2" fmla="*/ 0 h 378607"/>
                <a:gd name="connsiteX3" fmla="*/ 513848 w 513848"/>
                <a:gd name="connsiteY3" fmla="*/ 2598 h 378607"/>
                <a:gd name="connsiteX4" fmla="*/ 471065 w 513848"/>
                <a:gd name="connsiteY4" fmla="*/ 378607 h 378607"/>
                <a:gd name="connsiteX5" fmla="*/ 242055 w 513848"/>
                <a:gd name="connsiteY5" fmla="*/ 378607 h 378607"/>
                <a:gd name="connsiteX6" fmla="*/ 242056 w 513848"/>
                <a:gd name="connsiteY6" fmla="*/ 378604 h 378607"/>
                <a:gd name="connsiteX7" fmla="*/ 54374 w 513848"/>
                <a:gd name="connsiteY7" fmla="*/ 378604 h 378607"/>
                <a:gd name="connsiteX8" fmla="*/ 0 w 513848"/>
                <a:gd name="connsiteY8" fmla="*/ 324230 h 378607"/>
                <a:gd name="connsiteX9" fmla="*/ 0 w 513848"/>
                <a:gd name="connsiteY9" fmla="*/ 54374 h 378607"/>
                <a:gd name="connsiteX10" fmla="*/ 54374 w 513848"/>
                <a:gd name="connsiteY10" fmla="*/ 0 h 37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848" h="378607">
                  <a:moveTo>
                    <a:pt x="54374" y="0"/>
                  </a:moveTo>
                  <a:lnTo>
                    <a:pt x="300425" y="0"/>
                  </a:lnTo>
                  <a:lnTo>
                    <a:pt x="312364" y="0"/>
                  </a:lnTo>
                  <a:lnTo>
                    <a:pt x="513848" y="2598"/>
                  </a:lnTo>
                  <a:lnTo>
                    <a:pt x="471065" y="378607"/>
                  </a:lnTo>
                  <a:lnTo>
                    <a:pt x="242055" y="378607"/>
                  </a:lnTo>
                  <a:cubicBezTo>
                    <a:pt x="242055" y="378606"/>
                    <a:pt x="242056" y="378605"/>
                    <a:pt x="242056" y="378604"/>
                  </a:cubicBezTo>
                  <a:lnTo>
                    <a:pt x="54374" y="378604"/>
                  </a:lnTo>
                  <a:cubicBezTo>
                    <a:pt x="24344" y="378604"/>
                    <a:pt x="0" y="354259"/>
                    <a:pt x="0" y="324230"/>
                  </a:cubicBezTo>
                  <a:lnTo>
                    <a:pt x="0" y="54374"/>
                  </a:lnTo>
                  <a:cubicBezTo>
                    <a:pt x="0" y="24344"/>
                    <a:pt x="24344" y="0"/>
                    <a:pt x="54374" y="0"/>
                  </a:cubicBezTo>
                  <a:close/>
                </a:path>
              </a:pathLst>
            </a:custGeom>
            <a:solidFill>
              <a:srgbClr val="C48AFF"/>
            </a:solidFill>
            <a:ln w="6350" cap="flat">
              <a:solidFill>
                <a:schemeClr val="tx1"/>
              </a:solidFill>
              <a:prstDash val="solid"/>
              <a:miter/>
            </a:ln>
          </p:spPr>
          <p:txBody>
            <a:bodyPr rtlCol="0" anchor="ctr"/>
            <a:lstStyle/>
            <a:p>
              <a:pPr>
                <a:defRPr/>
              </a:pPr>
              <a:endParaRPr lang="en-PH" dirty="0">
                <a:solidFill>
                  <a:prstClr val="black"/>
                </a:solidFill>
              </a:endParaRPr>
            </a:p>
          </p:txBody>
        </p:sp>
      </p:grpSp>
      <p:sp>
        <p:nvSpPr>
          <p:cNvPr id="2" name="Rectangle 1"/>
          <p:cNvSpPr/>
          <p:nvPr/>
        </p:nvSpPr>
        <p:spPr>
          <a:xfrm>
            <a:off x="4902914" y="381000"/>
            <a:ext cx="2614818" cy="369332"/>
          </a:xfrm>
          <a:prstGeom prst="rect">
            <a:avLst/>
          </a:prstGeom>
        </p:spPr>
        <p:txBody>
          <a:bodyPr wrap="none">
            <a:spAutoFit/>
          </a:bodyPr>
          <a:lstStyle/>
          <a:p>
            <a:pPr algn="ctr">
              <a:defRPr/>
            </a:pPr>
            <a:r>
              <a:rPr lang="en-PH" dirty="0" err="1">
                <a:ln w="3175">
                  <a:solidFill>
                    <a:prstClr val="black"/>
                  </a:solidFill>
                </a:ln>
                <a:latin typeface="+mj-lt"/>
              </a:rPr>
              <a:t>Khoa</a:t>
            </a:r>
            <a:r>
              <a:rPr lang="en-PH" dirty="0">
                <a:ln w="3175">
                  <a:solidFill>
                    <a:prstClr val="black"/>
                  </a:solidFill>
                </a:ln>
                <a:latin typeface="+mj-lt"/>
              </a:rPr>
              <a:t> </a:t>
            </a:r>
            <a:r>
              <a:rPr lang="en-PH" dirty="0" err="1">
                <a:ln w="3175">
                  <a:solidFill>
                    <a:prstClr val="black"/>
                  </a:solidFill>
                </a:ln>
                <a:latin typeface="+mj-lt"/>
              </a:rPr>
              <a:t>Tiểu</a:t>
            </a:r>
            <a:r>
              <a:rPr lang="en-PH" dirty="0">
                <a:ln w="3175">
                  <a:solidFill>
                    <a:prstClr val="black"/>
                  </a:solidFill>
                </a:ln>
                <a:latin typeface="+mj-lt"/>
              </a:rPr>
              <a:t> </a:t>
            </a:r>
            <a:r>
              <a:rPr lang="en-PH" dirty="0" err="1">
                <a:ln w="3175">
                  <a:solidFill>
                    <a:prstClr val="black"/>
                  </a:solidFill>
                </a:ln>
                <a:latin typeface="+mj-lt"/>
              </a:rPr>
              <a:t>học</a:t>
            </a:r>
            <a:r>
              <a:rPr lang="en-PH" dirty="0">
                <a:ln w="3175">
                  <a:solidFill>
                    <a:prstClr val="black"/>
                  </a:solidFill>
                </a:ln>
                <a:latin typeface="+mj-lt"/>
              </a:rPr>
              <a:t> – </a:t>
            </a:r>
            <a:r>
              <a:rPr lang="en-PH" dirty="0" err="1">
                <a:ln w="3175">
                  <a:solidFill>
                    <a:prstClr val="black"/>
                  </a:solidFill>
                </a:ln>
                <a:latin typeface="+mj-lt"/>
              </a:rPr>
              <a:t>Mầm</a:t>
            </a:r>
            <a:r>
              <a:rPr lang="en-PH" dirty="0">
                <a:ln w="3175">
                  <a:solidFill>
                    <a:prstClr val="black"/>
                  </a:solidFill>
                </a:ln>
                <a:latin typeface="+mj-lt"/>
              </a:rPr>
              <a:t> non</a:t>
            </a:r>
          </a:p>
        </p:txBody>
      </p:sp>
      <p:sp>
        <p:nvSpPr>
          <p:cNvPr id="7" name="TextBox 6"/>
          <p:cNvSpPr txBox="1"/>
          <p:nvPr/>
        </p:nvSpPr>
        <p:spPr>
          <a:xfrm>
            <a:off x="2847803" y="1828800"/>
            <a:ext cx="6677914" cy="461665"/>
          </a:xfrm>
          <a:prstGeom prst="rect">
            <a:avLst/>
          </a:prstGeom>
          <a:noFill/>
        </p:spPr>
        <p:txBody>
          <a:bodyPr wrap="square" rtlCol="0">
            <a:spAutoFit/>
          </a:bodyPr>
          <a:lstStyle/>
          <a:p>
            <a:pPr algn="ctr"/>
            <a:r>
              <a:rPr lang="en-US" sz="2400" b="1" dirty="0">
                <a:solidFill>
                  <a:schemeClr val="accent1"/>
                </a:solidFill>
              </a:rPr>
              <a:t>HỘI NGHỊ SINH VIÊN NGHIÊN CỨU KHOA HỌC</a:t>
            </a:r>
          </a:p>
        </p:txBody>
      </p:sp>
      <p:sp>
        <p:nvSpPr>
          <p:cNvPr id="9" name="TextBox 8"/>
          <p:cNvSpPr txBox="1"/>
          <p:nvPr/>
        </p:nvSpPr>
        <p:spPr>
          <a:xfrm>
            <a:off x="5380125" y="2204968"/>
            <a:ext cx="1961474" cy="307777"/>
          </a:xfrm>
          <a:prstGeom prst="rect">
            <a:avLst/>
          </a:prstGeom>
          <a:noFill/>
        </p:spPr>
        <p:txBody>
          <a:bodyPr wrap="square" rtlCol="0">
            <a:spAutoFit/>
          </a:bodyPr>
          <a:lstStyle/>
          <a:p>
            <a:r>
              <a:rPr lang="en-US" sz="1400" b="1" dirty="0">
                <a:latin typeface="+mj-lt"/>
              </a:rPr>
              <a:t>NĂM HỌC 2023 - 2024</a:t>
            </a:r>
          </a:p>
        </p:txBody>
      </p:sp>
      <p:sp>
        <p:nvSpPr>
          <p:cNvPr id="14" name="Rectangle 13"/>
          <p:cNvSpPr/>
          <p:nvPr/>
        </p:nvSpPr>
        <p:spPr>
          <a:xfrm>
            <a:off x="4785178" y="57090"/>
            <a:ext cx="2809103" cy="430887"/>
          </a:xfrm>
          <a:prstGeom prst="rect">
            <a:avLst/>
          </a:prstGeom>
        </p:spPr>
        <p:txBody>
          <a:bodyPr wrap="none">
            <a:spAutoFit/>
          </a:bodyPr>
          <a:lstStyle/>
          <a:p>
            <a:pPr lvl="0" algn="ctr">
              <a:defRPr/>
            </a:pPr>
            <a:r>
              <a:rPr lang="en-PH" sz="2200" dirty="0" err="1">
                <a:ln w="3175">
                  <a:solidFill>
                    <a:prstClr val="black"/>
                  </a:solidFill>
                </a:ln>
                <a:latin typeface="+mj-lt"/>
              </a:rPr>
              <a:t>Trường</a:t>
            </a:r>
            <a:r>
              <a:rPr lang="en-PH" sz="2200" dirty="0">
                <a:ln w="3175">
                  <a:solidFill>
                    <a:prstClr val="black"/>
                  </a:solidFill>
                </a:ln>
                <a:latin typeface="+mj-lt"/>
              </a:rPr>
              <a:t> </a:t>
            </a:r>
            <a:r>
              <a:rPr lang="en-PH" sz="2200" dirty="0" err="1">
                <a:ln w="3175">
                  <a:solidFill>
                    <a:prstClr val="black"/>
                  </a:solidFill>
                </a:ln>
                <a:latin typeface="+mj-lt"/>
              </a:rPr>
              <a:t>Đại</a:t>
            </a:r>
            <a:r>
              <a:rPr lang="en-PH" sz="2200" dirty="0">
                <a:ln w="3175">
                  <a:solidFill>
                    <a:prstClr val="black"/>
                  </a:solidFill>
                </a:ln>
                <a:latin typeface="+mj-lt"/>
              </a:rPr>
              <a:t> </a:t>
            </a:r>
            <a:r>
              <a:rPr lang="en-PH" sz="2200" dirty="0" err="1">
                <a:ln w="3175">
                  <a:solidFill>
                    <a:prstClr val="black"/>
                  </a:solidFill>
                </a:ln>
                <a:latin typeface="+mj-lt"/>
              </a:rPr>
              <a:t>học</a:t>
            </a:r>
            <a:r>
              <a:rPr lang="en-PH" sz="2200" dirty="0">
                <a:ln w="3175">
                  <a:solidFill>
                    <a:prstClr val="black"/>
                  </a:solidFill>
                </a:ln>
                <a:latin typeface="+mj-lt"/>
              </a:rPr>
              <a:t> </a:t>
            </a:r>
            <a:r>
              <a:rPr lang="en-PH" sz="2200" dirty="0" err="1">
                <a:ln w="3175">
                  <a:solidFill>
                    <a:prstClr val="black"/>
                  </a:solidFill>
                </a:ln>
                <a:latin typeface="+mj-lt"/>
              </a:rPr>
              <a:t>Tây</a:t>
            </a:r>
            <a:r>
              <a:rPr lang="en-PH" sz="2200" dirty="0">
                <a:ln w="3175">
                  <a:solidFill>
                    <a:prstClr val="black"/>
                  </a:solidFill>
                </a:ln>
                <a:latin typeface="+mj-lt"/>
              </a:rPr>
              <a:t> </a:t>
            </a:r>
            <a:r>
              <a:rPr lang="en-PH" sz="2200" dirty="0" err="1">
                <a:ln w="3175">
                  <a:solidFill>
                    <a:prstClr val="black"/>
                  </a:solidFill>
                </a:ln>
                <a:latin typeface="+mj-lt"/>
              </a:rPr>
              <a:t>Bắc</a:t>
            </a:r>
            <a:endParaRPr lang="en-PH" sz="2200" dirty="0">
              <a:ln w="3175">
                <a:solidFill>
                  <a:prstClr val="black"/>
                </a:solidFill>
              </a:ln>
              <a:latin typeface="+mj-lt"/>
            </a:endParaRPr>
          </a:p>
        </p:txBody>
      </p:sp>
      <p:sp>
        <p:nvSpPr>
          <p:cNvPr id="15" name="TextBox 14"/>
          <p:cNvSpPr txBox="1"/>
          <p:nvPr/>
        </p:nvSpPr>
        <p:spPr>
          <a:xfrm>
            <a:off x="2552700" y="2875826"/>
            <a:ext cx="7543800" cy="969496"/>
          </a:xfrm>
          <a:prstGeom prst="rect">
            <a:avLst/>
          </a:prstGeom>
          <a:noFill/>
        </p:spPr>
        <p:txBody>
          <a:bodyPr wrap="square" rtlCol="0">
            <a:spAutoFit/>
          </a:bodyPr>
          <a:lstStyle/>
          <a:p>
            <a:pPr algn="ctr"/>
            <a:r>
              <a:rPr lang="en-US" sz="2500" b="1" dirty="0">
                <a:solidFill>
                  <a:srgbClr val="C00000"/>
                </a:solidFill>
              </a:rPr>
              <a:t>MỘT SỐ LƯU Ý </a:t>
            </a:r>
          </a:p>
          <a:p>
            <a:pPr algn="ctr"/>
            <a:r>
              <a:rPr lang="en-US" sz="3200" b="1" dirty="0">
                <a:solidFill>
                  <a:srgbClr val="C00000"/>
                </a:solidFill>
              </a:rPr>
              <a:t>KHI VIẾT TỔNG QUAN ĐỀ TÀI NGHIÊN CỨU</a:t>
            </a:r>
          </a:p>
        </p:txBody>
      </p:sp>
      <p:sp>
        <p:nvSpPr>
          <p:cNvPr id="16" name="Rectangle 15"/>
          <p:cNvSpPr/>
          <p:nvPr/>
        </p:nvSpPr>
        <p:spPr>
          <a:xfrm>
            <a:off x="6959519" y="4070665"/>
            <a:ext cx="3009900" cy="923330"/>
          </a:xfrm>
          <a:prstGeom prst="rect">
            <a:avLst/>
          </a:prstGeom>
        </p:spPr>
        <p:txBody>
          <a:bodyPr wrap="square">
            <a:spAutoFit/>
          </a:bodyPr>
          <a:lstStyle/>
          <a:p>
            <a:r>
              <a:rPr lang="en-US" b="1" i="1" dirty="0" smtClean="0"/>
              <a:t>         </a:t>
            </a:r>
            <a:r>
              <a:rPr lang="en-US" b="1" i="1" dirty="0" err="1" smtClean="0"/>
              <a:t>Báo</a:t>
            </a:r>
            <a:r>
              <a:rPr lang="en-US" b="1" i="1" dirty="0" smtClean="0"/>
              <a:t> </a:t>
            </a:r>
            <a:r>
              <a:rPr lang="en-US" b="1" i="1" dirty="0" err="1"/>
              <a:t>cáo</a:t>
            </a:r>
            <a:r>
              <a:rPr lang="en-US" b="1" i="1" dirty="0"/>
              <a:t> </a:t>
            </a:r>
            <a:r>
              <a:rPr lang="en-US" b="1" i="1" dirty="0" err="1"/>
              <a:t>viên</a:t>
            </a:r>
            <a:r>
              <a:rPr lang="en-US" b="1" i="1" dirty="0"/>
              <a:t>: </a:t>
            </a:r>
            <a:r>
              <a:rPr lang="en-US" b="1" i="1" dirty="0" err="1"/>
              <a:t>Lò</a:t>
            </a:r>
            <a:r>
              <a:rPr lang="en-US" b="1" i="1" dirty="0"/>
              <a:t> </a:t>
            </a:r>
            <a:r>
              <a:rPr lang="en-US" b="1" i="1" dirty="0" err="1"/>
              <a:t>Thị</a:t>
            </a:r>
            <a:r>
              <a:rPr lang="en-US" b="1" i="1" dirty="0"/>
              <a:t> </a:t>
            </a:r>
            <a:r>
              <a:rPr lang="en-US" b="1" i="1" dirty="0" err="1" smtClean="0"/>
              <a:t>Hoa</a:t>
            </a:r>
            <a:endParaRPr lang="en-US" b="1" i="1" dirty="0" smtClean="0"/>
          </a:p>
          <a:p>
            <a:r>
              <a:rPr lang="en-US" b="1" i="1" dirty="0" smtClean="0"/>
              <a:t>         ĐT: 0869021335</a:t>
            </a:r>
          </a:p>
          <a:p>
            <a:endParaRPr lang="en-US" b="1"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4359" y="750332"/>
            <a:ext cx="931928" cy="931928"/>
          </a:xfrm>
          <a:prstGeom prst="rect">
            <a:avLst/>
          </a:prstGeom>
        </p:spPr>
      </p:pic>
    </p:spTree>
    <p:custDataLst>
      <p:tags r:id="rId1"/>
    </p:custDataLst>
    <p:extLst>
      <p:ext uri="{BB962C8B-B14F-4D97-AF65-F5344CB8AC3E}">
        <p14:creationId xmlns:p14="http://schemas.microsoft.com/office/powerpoint/2010/main" val="3983366830"/>
      </p:ext>
    </p:extLst>
  </p:cSld>
  <p:clrMapOvr>
    <a:masterClrMapping/>
  </p:clrMapOvr>
  <mc:AlternateContent xmlns:mc="http://schemas.openxmlformats.org/markup-compatibility/2006" xmlns:p14="http://schemas.microsoft.com/office/powerpoint/2010/main">
    <mc:Choice Requires="p14">
      <p:transition p14:dur="10" advTm="6055"/>
    </mc:Choice>
    <mc:Fallback xmlns="">
      <p:transition advTm="6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1250" fill="hold"/>
                                        <p:tgtEl>
                                          <p:spTgt spid="135"/>
                                        </p:tgtEl>
                                        <p:attrNameLst>
                                          <p:attrName>ppt_x</p:attrName>
                                        </p:attrNameLst>
                                      </p:cBhvr>
                                      <p:tavLst>
                                        <p:tav tm="0">
                                          <p:val>
                                            <p:strVal val="1+#ppt_w/2"/>
                                          </p:val>
                                        </p:tav>
                                        <p:tav tm="100000">
                                          <p:val>
                                            <p:strVal val="#ppt_x"/>
                                          </p:val>
                                        </p:tav>
                                      </p:tavLst>
                                    </p:anim>
                                    <p:anim calcmode="lin" valueType="num">
                                      <p:cBhvr additive="base">
                                        <p:cTn id="8" dur="1250" fill="hold"/>
                                        <p:tgtEl>
                                          <p:spTgt spid="13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750"/>
                                  </p:stCondLst>
                                  <p:childTnLst>
                                    <p:set>
                                      <p:cBhvr>
                                        <p:cTn id="10" dur="1" fill="hold">
                                          <p:stCondLst>
                                            <p:cond delay="0"/>
                                          </p:stCondLst>
                                        </p:cTn>
                                        <p:tgtEl>
                                          <p:spTgt spid="114"/>
                                        </p:tgtEl>
                                        <p:attrNameLst>
                                          <p:attrName>style.visibility</p:attrName>
                                        </p:attrNameLst>
                                      </p:cBhvr>
                                      <p:to>
                                        <p:strVal val="visible"/>
                                      </p:to>
                                    </p:set>
                                    <p:anim calcmode="lin" valueType="num">
                                      <p:cBhvr additive="base">
                                        <p:cTn id="11" dur="1500" fill="hold"/>
                                        <p:tgtEl>
                                          <p:spTgt spid="114"/>
                                        </p:tgtEl>
                                        <p:attrNameLst>
                                          <p:attrName>ppt_x</p:attrName>
                                        </p:attrNameLst>
                                      </p:cBhvr>
                                      <p:tavLst>
                                        <p:tav tm="0">
                                          <p:val>
                                            <p:strVal val="1+#ppt_w/2"/>
                                          </p:val>
                                        </p:tav>
                                        <p:tav tm="100000">
                                          <p:val>
                                            <p:strVal val="#ppt_x"/>
                                          </p:val>
                                        </p:tav>
                                      </p:tavLst>
                                    </p:anim>
                                    <p:anim calcmode="lin" valueType="num">
                                      <p:cBhvr additive="base">
                                        <p:cTn id="12" dur="1500" fill="hold"/>
                                        <p:tgtEl>
                                          <p:spTgt spid="11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7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1+#ppt_w/2"/>
                                          </p:val>
                                        </p:tav>
                                        <p:tav tm="100000">
                                          <p:val>
                                            <p:strVal val="#ppt_x"/>
                                          </p:val>
                                        </p:tav>
                                      </p:tavLst>
                                    </p:anim>
                                    <p:anim calcmode="lin" valueType="num">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2000"/>
                                  </p:stCondLst>
                                  <p:childTnLst>
                                    <p:set>
                                      <p:cBhvr>
                                        <p:cTn id="18" dur="1" fill="hold">
                                          <p:stCondLst>
                                            <p:cond delay="0"/>
                                          </p:stCondLst>
                                        </p:cTn>
                                        <p:tgtEl>
                                          <p:spTgt spid="193"/>
                                        </p:tgtEl>
                                        <p:attrNameLst>
                                          <p:attrName>style.visibility</p:attrName>
                                        </p:attrNameLst>
                                      </p:cBhvr>
                                      <p:to>
                                        <p:strVal val="visible"/>
                                      </p:to>
                                    </p:set>
                                  </p:childTnLst>
                                </p:cTn>
                              </p:par>
                              <p:par>
                                <p:cTn id="19" presetID="2" presetClass="entr" presetSubtype="8" decel="100000" fill="hold" nodeType="withEffect">
                                  <p:stCondLst>
                                    <p:cond delay="1500"/>
                                  </p:stCondLst>
                                  <p:childTnLst>
                                    <p:set>
                                      <p:cBhvr>
                                        <p:cTn id="20" dur="1" fill="hold">
                                          <p:stCondLst>
                                            <p:cond delay="0"/>
                                          </p:stCondLst>
                                        </p:cTn>
                                        <p:tgtEl>
                                          <p:spTgt spid="267"/>
                                        </p:tgtEl>
                                        <p:attrNameLst>
                                          <p:attrName>style.visibility</p:attrName>
                                        </p:attrNameLst>
                                      </p:cBhvr>
                                      <p:to>
                                        <p:strVal val="visible"/>
                                      </p:to>
                                    </p:set>
                                    <p:anim calcmode="lin" valueType="num">
                                      <p:cBhvr additive="base">
                                        <p:cTn id="21" dur="1250" fill="hold"/>
                                        <p:tgtEl>
                                          <p:spTgt spid="267"/>
                                        </p:tgtEl>
                                        <p:attrNameLst>
                                          <p:attrName>ppt_x</p:attrName>
                                        </p:attrNameLst>
                                      </p:cBhvr>
                                      <p:tavLst>
                                        <p:tav tm="0">
                                          <p:val>
                                            <p:strVal val="0-#ppt_w/2"/>
                                          </p:val>
                                        </p:tav>
                                        <p:tav tm="100000">
                                          <p:val>
                                            <p:strVal val="#ppt_x"/>
                                          </p:val>
                                        </p:tav>
                                      </p:tavLst>
                                    </p:anim>
                                    <p:anim calcmode="lin" valueType="num">
                                      <p:cBhvr additive="base">
                                        <p:cTn id="22" dur="1250" fill="hold"/>
                                        <p:tgtEl>
                                          <p:spTgt spid="267"/>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1750"/>
                                  </p:stCondLst>
                                  <p:childTnLst>
                                    <p:set>
                                      <p:cBhvr>
                                        <p:cTn id="24" dur="1" fill="hold">
                                          <p:stCondLst>
                                            <p:cond delay="0"/>
                                          </p:stCondLst>
                                        </p:cTn>
                                        <p:tgtEl>
                                          <p:spTgt spid="192"/>
                                        </p:tgtEl>
                                        <p:attrNameLst>
                                          <p:attrName>style.visibility</p:attrName>
                                        </p:attrNameLst>
                                      </p:cBhvr>
                                      <p:to>
                                        <p:strVal val="visible"/>
                                      </p:to>
                                    </p:set>
                                    <p:anim calcmode="lin" valueType="num">
                                      <p:cBhvr additive="base">
                                        <p:cTn id="25" dur="1250" fill="hold"/>
                                        <p:tgtEl>
                                          <p:spTgt spid="192"/>
                                        </p:tgtEl>
                                        <p:attrNameLst>
                                          <p:attrName>ppt_x</p:attrName>
                                        </p:attrNameLst>
                                      </p:cBhvr>
                                      <p:tavLst>
                                        <p:tav tm="0">
                                          <p:val>
                                            <p:strVal val="1+#ppt_w/2"/>
                                          </p:val>
                                        </p:tav>
                                        <p:tav tm="100000">
                                          <p:val>
                                            <p:strVal val="#ppt_x"/>
                                          </p:val>
                                        </p:tav>
                                      </p:tavLst>
                                    </p:anim>
                                    <p:anim calcmode="lin" valueType="num">
                                      <p:cBhvr additive="base">
                                        <p:cTn id="26" dur="1250" fill="hold"/>
                                        <p:tgtEl>
                                          <p:spTgt spid="192"/>
                                        </p:tgtEl>
                                        <p:attrNameLst>
                                          <p:attrName>ppt_y</p:attrName>
                                        </p:attrNameLst>
                                      </p:cBhvr>
                                      <p:tavLst>
                                        <p:tav tm="0">
                                          <p:val>
                                            <p:strVal val="#ppt_y"/>
                                          </p:val>
                                        </p:tav>
                                        <p:tav tm="100000">
                                          <p:val>
                                            <p:strVal val="#ppt_y"/>
                                          </p:val>
                                        </p:tav>
                                      </p:tavLst>
                                    </p:anim>
                                  </p:childTnLst>
                                </p:cTn>
                              </p:par>
                              <p:par>
                                <p:cTn id="27" presetID="22" presetClass="entr" presetSubtype="8" fill="hold" nodeType="withEffect">
                                  <p:stCondLst>
                                    <p:cond delay="2500"/>
                                  </p:stCondLst>
                                  <p:childTnLst>
                                    <p:set>
                                      <p:cBhvr>
                                        <p:cTn id="28" dur="1" fill="hold">
                                          <p:stCondLst>
                                            <p:cond delay="0"/>
                                          </p:stCondLst>
                                        </p:cTn>
                                        <p:tgtEl>
                                          <p:spTgt spid="194"/>
                                        </p:tgtEl>
                                        <p:attrNameLst>
                                          <p:attrName>style.visibility</p:attrName>
                                        </p:attrNameLst>
                                      </p:cBhvr>
                                      <p:to>
                                        <p:strVal val="visible"/>
                                      </p:to>
                                    </p:set>
                                    <p:animEffect transition="in" filter="wipe(left)">
                                      <p:cBhvr>
                                        <p:cTn id="29"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46212" y="-1"/>
            <a:ext cx="8413067"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pic>
        <p:nvPicPr>
          <p:cNvPr id="104" name="Picture 103">
            <a:extLst>
              <a:ext uri="{FF2B5EF4-FFF2-40B4-BE49-F238E27FC236}">
                <a16:creationId xmlns:a16="http://schemas.microsoft.com/office/drawing/2014/main" id="{73AF91C4-BC5E-4471-97E1-DFF6104FBB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726" b="56726" l="94386" r="98894">
                        <a14:foregroundMark x1="96457" y1="54212" x2="96779" y2="54529"/>
                      </a14:backgroundRemoval>
                    </a14:imgEffect>
                  </a14:imgLayer>
                </a14:imgProps>
              </a:ext>
            </a:extLst>
          </a:blip>
          <a:srcRect l="93822" t="52226" r="542" b="42774"/>
          <a:stretch/>
        </p:blipFill>
        <p:spPr>
          <a:xfrm>
            <a:off x="11862001" y="1034222"/>
            <a:ext cx="217427" cy="342943"/>
          </a:xfrm>
          <a:prstGeom prst="rect">
            <a:avLst/>
          </a:prstGeom>
        </p:spPr>
      </p:pic>
      <p:grpSp>
        <p:nvGrpSpPr>
          <p:cNvPr id="101" name="Group 100">
            <a:extLst>
              <a:ext uri="{FF2B5EF4-FFF2-40B4-BE49-F238E27FC236}">
                <a16:creationId xmlns:a16="http://schemas.microsoft.com/office/drawing/2014/main" id="{10FC1E4E-1949-4566-85B7-DD1F55205671}"/>
              </a:ext>
            </a:extLst>
          </p:cNvPr>
          <p:cNvGrpSpPr/>
          <p:nvPr/>
        </p:nvGrpSpPr>
        <p:grpSpPr>
          <a:xfrm>
            <a:off x="3849673" y="6340209"/>
            <a:ext cx="8345331" cy="538474"/>
            <a:chOff x="3849673" y="6340209"/>
            <a:chExt cx="8345331" cy="538474"/>
          </a:xfrm>
        </p:grpSpPr>
        <p:grpSp>
          <p:nvGrpSpPr>
            <p:cNvPr id="102" name="Group 101">
              <a:extLst>
                <a:ext uri="{FF2B5EF4-FFF2-40B4-BE49-F238E27FC236}">
                  <a16:creationId xmlns:a16="http://schemas.microsoft.com/office/drawing/2014/main" id="{01EF2543-5277-4F92-B3E7-A0277F5CC247}"/>
                </a:ext>
              </a:extLst>
            </p:cNvPr>
            <p:cNvGrpSpPr/>
            <p:nvPr/>
          </p:nvGrpSpPr>
          <p:grpSpPr>
            <a:xfrm>
              <a:off x="3849673" y="6340209"/>
              <a:ext cx="8345331" cy="538474"/>
              <a:chOff x="3842786" y="6347982"/>
              <a:chExt cx="8345331" cy="538474"/>
            </a:xfrm>
          </p:grpSpPr>
          <p:sp>
            <p:nvSpPr>
              <p:cNvPr id="118" name="Rectangle 117">
                <a:extLst>
                  <a:ext uri="{FF2B5EF4-FFF2-40B4-BE49-F238E27FC236}">
                    <a16:creationId xmlns:a16="http://schemas.microsoft.com/office/drawing/2014/main" id="{43210741-C466-4B33-97EF-DED7B2C3B80D}"/>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Rectangle: Rounded Corners 118">
                <a:extLst>
                  <a:ext uri="{FF2B5EF4-FFF2-40B4-BE49-F238E27FC236}">
                    <a16:creationId xmlns:a16="http://schemas.microsoft.com/office/drawing/2014/main" id="{2F1F186C-7BEB-4DC5-B6B6-3367A1B776B8}"/>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grpSp>
        <p:pic>
          <p:nvPicPr>
            <p:cNvPr id="103" name="Picture 102">
              <a:extLst>
                <a:ext uri="{FF2B5EF4-FFF2-40B4-BE49-F238E27FC236}">
                  <a16:creationId xmlns:a16="http://schemas.microsoft.com/office/drawing/2014/main" id="{42A43008-6722-4AF5-A6A6-239F4D0F9FFB}"/>
                </a:ext>
              </a:extLst>
            </p:cNvPr>
            <p:cNvPicPr>
              <a:picLocks noChangeAspect="1"/>
            </p:cNvPicPr>
            <p:nvPr/>
          </p:nvPicPr>
          <p:blipFill rotWithShape="1">
            <a:blip r:embed="rId7"/>
            <a:srcRect l="89542" t="57714" r="2818" b="38328"/>
            <a:stretch/>
          </p:blipFill>
          <p:spPr>
            <a:xfrm>
              <a:off x="11784727" y="6472009"/>
              <a:ext cx="294701" cy="271479"/>
            </a:xfrm>
            <a:prstGeom prst="rect">
              <a:avLst/>
            </a:prstGeom>
          </p:spPr>
        </p:pic>
        <p:pic>
          <p:nvPicPr>
            <p:cNvPr id="113" name="Picture 112">
              <a:extLst>
                <a:ext uri="{FF2B5EF4-FFF2-40B4-BE49-F238E27FC236}">
                  <a16:creationId xmlns:a16="http://schemas.microsoft.com/office/drawing/2014/main" id="{D65FF49F-EAF1-4F61-9CA4-6DDF6D4305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14" name="Picture 113">
              <a:extLst>
                <a:ext uri="{FF2B5EF4-FFF2-40B4-BE49-F238E27FC236}">
                  <a16:creationId xmlns:a16="http://schemas.microsoft.com/office/drawing/2014/main" id="{B8624106-5B91-4FA8-816D-483A028DBEB9}"/>
                </a:ext>
              </a:extLst>
            </p:cNvPr>
            <p:cNvPicPr>
              <a:picLocks noChangeAspect="1"/>
            </p:cNvPicPr>
            <p:nvPr/>
          </p:nvPicPr>
          <p:blipFill rotWithShape="1">
            <a:blip r:embed="rId7"/>
            <a:srcRect l="1989" t="56842" r="58767" b="37115"/>
            <a:stretch/>
          </p:blipFill>
          <p:spPr>
            <a:xfrm>
              <a:off x="3900407" y="6412233"/>
              <a:ext cx="1513876" cy="414464"/>
            </a:xfrm>
            <a:prstGeom prst="rect">
              <a:avLst/>
            </a:prstGeom>
          </p:spPr>
        </p:pic>
      </p:grpSp>
      <p:pic>
        <p:nvPicPr>
          <p:cNvPr id="146"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11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 name="Group 151">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53" name="Group 152">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56" name="Rectangle 155">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TextBox 156">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54" name="Picture 153">
              <a:extLst>
                <a:ext uri="{FF2B5EF4-FFF2-40B4-BE49-F238E27FC236}">
                  <a16:creationId xmlns:a16="http://schemas.microsoft.com/office/drawing/2014/main" id="{AC314960-28DD-4821-A35D-996D29AB470F}"/>
                </a:ext>
              </a:extLst>
            </p:cNvPr>
            <p:cNvPicPr>
              <a:picLocks noChangeAspect="1"/>
            </p:cNvPicPr>
            <p:nvPr/>
          </p:nvPicPr>
          <p:blipFill rotWithShape="1">
            <a:blip r:embed="rId7"/>
            <a:srcRect l="78336" t="3150" r="1742" b="91620"/>
            <a:stretch/>
          </p:blipFill>
          <p:spPr>
            <a:xfrm>
              <a:off x="10069381" y="124762"/>
              <a:ext cx="1041155" cy="485919"/>
            </a:xfrm>
            <a:prstGeom prst="rect">
              <a:avLst/>
            </a:prstGeom>
          </p:spPr>
        </p:pic>
        <p:pic>
          <p:nvPicPr>
            <p:cNvPr id="155" name="Picture 154">
              <a:extLst>
                <a:ext uri="{FF2B5EF4-FFF2-40B4-BE49-F238E27FC236}">
                  <a16:creationId xmlns:a16="http://schemas.microsoft.com/office/drawing/2014/main" id="{895826D1-A371-4642-8CAB-37EB932A1C41}"/>
                </a:ext>
              </a:extLst>
            </p:cNvPr>
            <p:cNvPicPr>
              <a:picLocks noChangeAspect="1"/>
            </p:cNvPicPr>
            <p:nvPr/>
          </p:nvPicPr>
          <p:blipFill rotWithShape="1">
            <a:blip r:embed="rId11"/>
            <a:srcRect l="94421" t="4742" r="1172" b="91217"/>
            <a:stretch/>
          </p:blipFill>
          <p:spPr>
            <a:xfrm>
              <a:off x="11243275" y="178942"/>
              <a:ext cx="822422" cy="424156"/>
            </a:xfrm>
            <a:prstGeom prst="rect">
              <a:avLst/>
            </a:prstGeom>
          </p:spPr>
        </p:pic>
      </p:grpSp>
      <p:pic>
        <p:nvPicPr>
          <p:cNvPr id="158"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Rectangle 50">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2" name="Group 51">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53" name="Rectangle 52">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4" name="Group 53">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55" name="Picture 54">
                <a:extLst>
                  <a:ext uri="{FF2B5EF4-FFF2-40B4-BE49-F238E27FC236}">
                    <a16:creationId xmlns:a16="http://schemas.microsoft.com/office/drawing/2014/main" id="{2A11893A-006B-443E-A9E8-238E6192E8AC}"/>
                  </a:ext>
                </a:extLst>
              </p:cNvPr>
              <p:cNvPicPr>
                <a:picLocks noChangeAspect="1"/>
              </p:cNvPicPr>
              <p:nvPr/>
            </p:nvPicPr>
            <p:blipFill rotWithShape="1">
              <a:blip r:embed="rId12"/>
              <a:srcRect t="93263"/>
              <a:stretch/>
            </p:blipFill>
            <p:spPr>
              <a:xfrm>
                <a:off x="-6985" y="7137183"/>
                <a:ext cx="3857625" cy="462008"/>
              </a:xfrm>
              <a:prstGeom prst="rect">
                <a:avLst/>
              </a:prstGeom>
            </p:spPr>
          </p:pic>
          <p:sp>
            <p:nvSpPr>
              <p:cNvPr id="56" name="TextBox 55">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58" name="Group 57">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59" name="Rectangle 58">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61" name="Picture 60">
              <a:extLst>
                <a:ext uri="{FF2B5EF4-FFF2-40B4-BE49-F238E27FC236}">
                  <a16:creationId xmlns:a16="http://schemas.microsoft.com/office/drawing/2014/main" id="{A1B06998-3D59-4B71-A7DE-3EB7AF6C2AD4}"/>
                </a:ext>
              </a:extLst>
            </p:cNvPr>
            <p:cNvPicPr>
              <a:picLocks noChangeAspect="1"/>
            </p:cNvPicPr>
            <p:nvPr/>
          </p:nvPicPr>
          <p:blipFill rotWithShape="1">
            <a:blip r:embed="rId13"/>
            <a:srcRect l="85860" t="3408" r="3951" b="92414"/>
            <a:stretch/>
          </p:blipFill>
          <p:spPr>
            <a:xfrm>
              <a:off x="3301864" y="130769"/>
              <a:ext cx="548776" cy="400110"/>
            </a:xfrm>
            <a:prstGeom prst="rect">
              <a:avLst/>
            </a:prstGeom>
          </p:spPr>
        </p:pic>
        <p:sp>
          <p:nvSpPr>
            <p:cNvPr id="62" name="Oval 61">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3" name="Group 62">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65"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E1DFF46F-71E7-45F2-B7F7-346BF3400E5E}"/>
                  </a:ext>
                </a:extLst>
              </p:cNvPr>
              <p:cNvPicPr>
                <a:picLocks noChangeAspect="1"/>
              </p:cNvPicPr>
              <p:nvPr/>
            </p:nvPicPr>
            <p:blipFill rotWithShape="1">
              <a:blip r:embed="rId15"/>
              <a:srcRect l="6012" t="9578" r="88454" b="86848"/>
              <a:stretch/>
            </p:blipFill>
            <p:spPr>
              <a:xfrm>
                <a:off x="170602" y="631823"/>
                <a:ext cx="265100" cy="304350"/>
              </a:xfrm>
              <a:prstGeom prst="rect">
                <a:avLst/>
              </a:prstGeom>
            </p:spPr>
          </p:pic>
        </p:grpSp>
        <p:sp>
          <p:nvSpPr>
            <p:cNvPr id="64" name="TextBox 63">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67"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67">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69" name="Oval 68">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TextBox 69">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2" name="Group 71">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73" name="Oval 72">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TextBox 73">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6" name="Group 75">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77" name="Oval 76">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77">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Một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số</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lưu</a:t>
              </a:r>
              <a:r>
                <a:rPr lang="en-US" b="1" dirty="0">
                  <a:solidFill>
                    <a:schemeClr val="bg1"/>
                  </a:solidFill>
                  <a:latin typeface="Arial" panose="020B0604020202020204" pitchFamily="34" charset="0"/>
                  <a:cs typeface="Arial" panose="020B0604020202020204" pitchFamily="34" charset="0"/>
                </a:rPr>
                <a:t> ý </a:t>
              </a:r>
              <a:r>
                <a:rPr lang="en-US" b="1" dirty="0" err="1">
                  <a:solidFill>
                    <a:schemeClr val="bg1"/>
                  </a:solidFill>
                  <a:latin typeface="Arial" panose="020B0604020202020204" pitchFamily="34" charset="0"/>
                  <a:cs typeface="Arial" panose="020B0604020202020204" pitchFamily="34" charset="0"/>
                </a:rPr>
                <a:t>khi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viết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endParaRPr lang="vi-VN" b="1" dirty="0">
                <a:solidFill>
                  <a:schemeClr val="bg1"/>
                </a:solidFill>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0" name="Group 79">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81" name="Oval 80">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TextBox 81">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7" name="Rectangle: Rounded Corners 106">
            <a:extLst>
              <a:ext uri="{FF2B5EF4-FFF2-40B4-BE49-F238E27FC236}">
                <a16:creationId xmlns:a16="http://schemas.microsoft.com/office/drawing/2014/main" id="{6DD07410-14AD-4726-8467-DF0715EFD5AD}"/>
              </a:ext>
            </a:extLst>
          </p:cNvPr>
          <p:cNvSpPr/>
          <p:nvPr/>
        </p:nvSpPr>
        <p:spPr>
          <a:xfrm>
            <a:off x="3991597" y="914400"/>
            <a:ext cx="6442786" cy="1766618"/>
          </a:xfrm>
          <a:prstGeom prst="roundRect">
            <a:avLst>
              <a:gd name="adj" fmla="val 7515"/>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Calibri" pitchFamily="34" charset="0"/>
                <a:cs typeface="Calibri" pitchFamily="34" charset="0"/>
              </a:rPr>
              <a:t>Bước</a:t>
            </a:r>
            <a:r>
              <a:rPr lang="en-US" sz="2400" b="1" dirty="0" smtClean="0">
                <a:solidFill>
                  <a:srgbClr val="FF0000"/>
                </a:solidFill>
                <a:latin typeface="Calibri" pitchFamily="34" charset="0"/>
                <a:cs typeface="Calibri" pitchFamily="34" charset="0"/>
              </a:rPr>
              <a:t> 1: </a:t>
            </a:r>
            <a:r>
              <a:rPr lang="en-US" sz="2400" b="1" dirty="0" err="1" smtClean="0">
                <a:solidFill>
                  <a:srgbClr val="FF0000"/>
                </a:solidFill>
              </a:rPr>
              <a:t>Xác</a:t>
            </a:r>
            <a:r>
              <a:rPr lang="en-US" sz="2400" b="1" dirty="0" smtClean="0">
                <a:solidFill>
                  <a:srgbClr val="FF0000"/>
                </a:solidFill>
              </a:rPr>
              <a:t> </a:t>
            </a:r>
            <a:r>
              <a:rPr lang="en-US" sz="2400" b="1" dirty="0" err="1">
                <a:solidFill>
                  <a:srgbClr val="FF0000"/>
                </a:solidFill>
              </a:rPr>
              <a:t>định</a:t>
            </a:r>
            <a:r>
              <a:rPr lang="en-US" sz="2400" b="1" dirty="0">
                <a:solidFill>
                  <a:srgbClr val="FF0000"/>
                </a:solidFill>
              </a:rPr>
              <a:t> </a:t>
            </a:r>
            <a:r>
              <a:rPr lang="en-US" sz="2400" b="1" dirty="0" err="1">
                <a:solidFill>
                  <a:srgbClr val="FF0000"/>
                </a:solidFill>
              </a:rPr>
              <a:t>câu</a:t>
            </a:r>
            <a:r>
              <a:rPr lang="en-US" sz="2400" b="1" dirty="0">
                <a:solidFill>
                  <a:srgbClr val="FF0000"/>
                </a:solidFill>
              </a:rPr>
              <a:t> </a:t>
            </a:r>
            <a:r>
              <a:rPr lang="en-US" sz="2400" b="1" dirty="0" err="1">
                <a:solidFill>
                  <a:srgbClr val="FF0000"/>
                </a:solidFill>
              </a:rPr>
              <a:t>hỏi</a:t>
            </a:r>
            <a:r>
              <a:rPr lang="en-US" sz="2400" b="1" dirty="0">
                <a:solidFill>
                  <a:srgbClr val="FF0000"/>
                </a:solidFill>
              </a:rPr>
              <a:t> </a:t>
            </a:r>
            <a:r>
              <a:rPr lang="en-US" sz="2400" b="1" dirty="0" err="1">
                <a:solidFill>
                  <a:srgbClr val="FF0000"/>
                </a:solidFill>
              </a:rPr>
              <a:t>nghiên</a:t>
            </a:r>
            <a:r>
              <a:rPr lang="en-US" sz="2400" b="1" dirty="0">
                <a:solidFill>
                  <a:srgbClr val="FF0000"/>
                </a:solidFill>
              </a:rPr>
              <a:t> </a:t>
            </a:r>
            <a:r>
              <a:rPr lang="en-US" sz="2400" b="1" dirty="0" err="1">
                <a:solidFill>
                  <a:srgbClr val="FF0000"/>
                </a:solidFill>
              </a:rPr>
              <a:t>cứu</a:t>
            </a:r>
            <a:r>
              <a:rPr lang="en-US" sz="2400" b="1" dirty="0">
                <a:solidFill>
                  <a:srgbClr val="FF0000"/>
                </a:solidFill>
              </a:rPr>
              <a:t> </a:t>
            </a:r>
            <a:endParaRPr lang="en-US" sz="2400" b="1" dirty="0" smtClean="0">
              <a:solidFill>
                <a:srgbClr val="FF0000"/>
              </a:solidFill>
            </a:endParaRPr>
          </a:p>
          <a:p>
            <a:r>
              <a:rPr lang="vi-VN" sz="2400" b="1" dirty="0" smtClean="0">
                <a:solidFill>
                  <a:schemeClr val="tx1"/>
                </a:solidFill>
                <a:latin typeface="Calibri" pitchFamily="34" charset="0"/>
                <a:cs typeface="Calibri" pitchFamily="34" charset="0"/>
              </a:rPr>
              <a:t>Định </a:t>
            </a:r>
            <a:r>
              <a:rPr lang="vi-VN" sz="2400" b="1" dirty="0">
                <a:solidFill>
                  <a:schemeClr val="tx1"/>
                </a:solidFill>
                <a:latin typeface="Calibri" pitchFamily="34" charset="0"/>
                <a:cs typeface="Calibri" pitchFamily="34" charset="0"/>
              </a:rPr>
              <a:t>nghĩa vấn đề </a:t>
            </a:r>
            <a:endParaRPr lang="en-US" sz="2400" b="1" dirty="0">
              <a:solidFill>
                <a:schemeClr val="tx1"/>
              </a:solidFill>
              <a:latin typeface="Calibri" pitchFamily="34" charset="0"/>
              <a:cs typeface="Calibri" pitchFamily="34" charset="0"/>
            </a:endParaRPr>
          </a:p>
          <a:p>
            <a:pPr algn="just"/>
            <a:r>
              <a:rPr lang="en-US" sz="2200" b="1" dirty="0">
                <a:solidFill>
                  <a:schemeClr val="tx1"/>
                </a:solidFill>
                <a:latin typeface="Calibri" pitchFamily="34" charset="0"/>
                <a:cs typeface="Calibri" pitchFamily="34" charset="0"/>
              </a:rPr>
              <a:t>- N</a:t>
            </a:r>
            <a:r>
              <a:rPr lang="vi-VN" sz="2200" b="1" dirty="0">
                <a:solidFill>
                  <a:schemeClr val="tx1"/>
                </a:solidFill>
                <a:latin typeface="Calibri" pitchFamily="34" charset="0"/>
                <a:cs typeface="Calibri" pitchFamily="34" charset="0"/>
              </a:rPr>
              <a:t>hận diện vấn đề hoặc ý tưởng nghiên cứu</a:t>
            </a:r>
            <a:r>
              <a:rPr lang="en-US" sz="2200" b="1" dirty="0">
                <a:solidFill>
                  <a:schemeClr val="tx1"/>
                </a:solidFill>
                <a:latin typeface="Calibri" pitchFamily="34" charset="0"/>
                <a:cs typeface="Calibri" pitchFamily="34" charset="0"/>
              </a:rPr>
              <a:t>.</a:t>
            </a:r>
            <a:r>
              <a:rPr lang="vi-VN" sz="2200" b="1" dirty="0">
                <a:solidFill>
                  <a:schemeClr val="tx1"/>
                </a:solidFill>
                <a:latin typeface="Calibri" pitchFamily="34" charset="0"/>
                <a:cs typeface="Calibri" pitchFamily="34" charset="0"/>
              </a:rPr>
              <a:t> </a:t>
            </a:r>
            <a:endParaRPr lang="en-US" sz="2200" b="1" dirty="0">
              <a:solidFill>
                <a:schemeClr val="tx1"/>
              </a:solidFill>
              <a:latin typeface="Calibri" pitchFamily="34" charset="0"/>
              <a:cs typeface="Calibri" pitchFamily="34" charset="0"/>
            </a:endParaRPr>
          </a:p>
          <a:p>
            <a:pPr algn="just"/>
            <a:r>
              <a:rPr lang="en-US" sz="2200" b="1" dirty="0">
                <a:solidFill>
                  <a:schemeClr val="tx1"/>
                </a:solidFill>
                <a:latin typeface="Calibri" pitchFamily="34" charset="0"/>
                <a:cs typeface="Calibri" pitchFamily="34" charset="0"/>
              </a:rPr>
              <a:t>- </a:t>
            </a:r>
            <a:r>
              <a:rPr lang="en-US" sz="2200" b="1" dirty="0" err="1">
                <a:solidFill>
                  <a:schemeClr val="tx1"/>
                </a:solidFill>
                <a:latin typeface="Calibri" pitchFamily="34" charset="0"/>
                <a:cs typeface="Calibri" pitchFamily="34" charset="0"/>
              </a:rPr>
              <a:t>Đặt</a:t>
            </a:r>
            <a:r>
              <a:rPr lang="en-US" sz="2200" b="1" dirty="0">
                <a:solidFill>
                  <a:schemeClr val="tx1"/>
                </a:solidFill>
                <a:latin typeface="Calibri" pitchFamily="34" charset="0"/>
                <a:cs typeface="Calibri" pitchFamily="34" charset="0"/>
              </a:rPr>
              <a:t> </a:t>
            </a:r>
            <a:r>
              <a:rPr lang="vi-VN" sz="2200" b="1" dirty="0">
                <a:solidFill>
                  <a:schemeClr val="tx1"/>
                </a:solidFill>
                <a:latin typeface="Calibri" pitchFamily="34" charset="0"/>
                <a:cs typeface="Calibri" pitchFamily="34" charset="0"/>
              </a:rPr>
              <a:t>ra câu hỏi nghiên cứu</a:t>
            </a:r>
            <a:r>
              <a:rPr lang="en-US" sz="2200" b="1" dirty="0">
                <a:solidFill>
                  <a:schemeClr val="tx1"/>
                </a:solidFill>
                <a:latin typeface="Calibri" pitchFamily="34" charset="0"/>
                <a:cs typeface="Calibri" pitchFamily="34" charset="0"/>
              </a:rPr>
              <a:t>.</a:t>
            </a:r>
          </a:p>
          <a:p>
            <a:pPr algn="just"/>
            <a:r>
              <a:rPr lang="en-US" sz="2200" b="1" dirty="0">
                <a:solidFill>
                  <a:schemeClr val="tx1"/>
                </a:solidFill>
                <a:latin typeface="Calibri" pitchFamily="34" charset="0"/>
                <a:cs typeface="Calibri" pitchFamily="34" charset="0"/>
              </a:rPr>
              <a:t>-  X</a:t>
            </a:r>
            <a:r>
              <a:rPr lang="vi-VN" sz="2200" b="1" dirty="0">
                <a:solidFill>
                  <a:schemeClr val="tx1"/>
                </a:solidFill>
                <a:latin typeface="Calibri" pitchFamily="34" charset="0"/>
                <a:cs typeface="Calibri" pitchFamily="34" charset="0"/>
              </a:rPr>
              <a:t>ác định </a:t>
            </a:r>
            <a:r>
              <a:rPr lang="vi-VN" sz="2200" b="1" dirty="0">
                <a:solidFill>
                  <a:srgbClr val="FF0000"/>
                </a:solidFill>
                <a:latin typeface="Calibri" pitchFamily="34" charset="0"/>
                <a:cs typeface="Calibri" pitchFamily="34" charset="0"/>
              </a:rPr>
              <a:t>TỪ KHÓA </a:t>
            </a:r>
            <a:r>
              <a:rPr lang="vi-VN" sz="2200" b="1" dirty="0">
                <a:solidFill>
                  <a:schemeClr val="tx1"/>
                </a:solidFill>
                <a:latin typeface="Calibri" pitchFamily="34" charset="0"/>
                <a:cs typeface="Calibri" pitchFamily="34" charset="0"/>
              </a:rPr>
              <a:t>liên quan</a:t>
            </a:r>
            <a:r>
              <a:rPr lang="en-US" sz="2200" b="1" dirty="0">
                <a:solidFill>
                  <a:schemeClr val="tx1"/>
                </a:solidFill>
                <a:latin typeface="Calibri" pitchFamily="34" charset="0"/>
                <a:cs typeface="Calibri" pitchFamily="34" charset="0"/>
              </a:rPr>
              <a:t>.</a:t>
            </a:r>
            <a:endParaRPr lang="vi-VN" sz="2200" b="1" dirty="0">
              <a:solidFill>
                <a:schemeClr val="tx1"/>
              </a:solidFill>
              <a:latin typeface="Calibri" pitchFamily="34" charset="0"/>
              <a:cs typeface="Calibri" pitchFamily="34" charset="0"/>
            </a:endParaRPr>
          </a:p>
        </p:txBody>
      </p:sp>
      <p:sp>
        <p:nvSpPr>
          <p:cNvPr id="84" name="Rectangle: Rounded Corners 106">
            <a:extLst>
              <a:ext uri="{FF2B5EF4-FFF2-40B4-BE49-F238E27FC236}">
                <a16:creationId xmlns:a16="http://schemas.microsoft.com/office/drawing/2014/main" id="{6DD07410-14AD-4726-8467-DF0715EFD5AD}"/>
              </a:ext>
            </a:extLst>
          </p:cNvPr>
          <p:cNvSpPr/>
          <p:nvPr/>
        </p:nvSpPr>
        <p:spPr>
          <a:xfrm>
            <a:off x="3972936" y="3324472"/>
            <a:ext cx="7979117" cy="1749266"/>
          </a:xfrm>
          <a:prstGeom prst="roundRect">
            <a:avLst>
              <a:gd name="adj" fmla="val 7515"/>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err="1" smtClean="0">
                <a:solidFill>
                  <a:schemeClr val="accent4">
                    <a:lumMod val="50000"/>
                  </a:schemeClr>
                </a:solidFill>
                <a:latin typeface="Calibri" pitchFamily="34" charset="0"/>
                <a:cs typeface="Calibri" pitchFamily="34" charset="0"/>
              </a:rPr>
              <a:t>Đề</a:t>
            </a:r>
            <a:r>
              <a:rPr lang="en-US" sz="2400" b="1" u="sng" dirty="0" smtClean="0">
                <a:solidFill>
                  <a:schemeClr val="accent4">
                    <a:lumMod val="50000"/>
                  </a:schemeClr>
                </a:solidFill>
                <a:latin typeface="Calibri" pitchFamily="34" charset="0"/>
                <a:cs typeface="Calibri" pitchFamily="34" charset="0"/>
              </a:rPr>
              <a:t> </a:t>
            </a:r>
            <a:r>
              <a:rPr lang="en-US" sz="2400" b="1" u="sng" dirty="0" err="1" smtClean="0">
                <a:solidFill>
                  <a:schemeClr val="accent4">
                    <a:lumMod val="50000"/>
                  </a:schemeClr>
                </a:solidFill>
                <a:latin typeface="Calibri" pitchFamily="34" charset="0"/>
                <a:cs typeface="Calibri" pitchFamily="34" charset="0"/>
              </a:rPr>
              <a:t>tài</a:t>
            </a:r>
            <a:r>
              <a:rPr lang="en-US" sz="2400" b="1" dirty="0" smtClean="0">
                <a:solidFill>
                  <a:schemeClr val="accent4">
                    <a:lumMod val="50000"/>
                  </a:schemeClr>
                </a:solidFill>
                <a:latin typeface="Calibri" pitchFamily="34" charset="0"/>
                <a:cs typeface="Calibri" pitchFamily="34" charset="0"/>
              </a:rPr>
              <a:t>: </a:t>
            </a:r>
          </a:p>
          <a:p>
            <a:pPr algn="ctr"/>
            <a:r>
              <a:rPr lang="en-US" sz="3500" b="1" dirty="0" err="1" smtClean="0">
                <a:solidFill>
                  <a:schemeClr val="tx1"/>
                </a:solidFill>
                <a:latin typeface="Calibri" pitchFamily="34" charset="0"/>
                <a:cs typeface="Calibri" pitchFamily="34" charset="0"/>
              </a:rPr>
              <a:t>Thực</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trạng</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về</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trí</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thông</a:t>
            </a:r>
            <a:r>
              <a:rPr lang="en-US" sz="3500" b="1" dirty="0" smtClean="0">
                <a:solidFill>
                  <a:schemeClr val="tx1"/>
                </a:solidFill>
                <a:latin typeface="Calibri" pitchFamily="34" charset="0"/>
                <a:cs typeface="Calibri" pitchFamily="34" charset="0"/>
              </a:rPr>
              <a:t> minh </a:t>
            </a:r>
            <a:r>
              <a:rPr lang="en-US" sz="3500" b="1" dirty="0" err="1" smtClean="0">
                <a:solidFill>
                  <a:schemeClr val="tx1"/>
                </a:solidFill>
                <a:latin typeface="Calibri" pitchFamily="34" charset="0"/>
                <a:cs typeface="Calibri" pitchFamily="34" charset="0"/>
              </a:rPr>
              <a:t>văn</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hóa</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của</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sinh</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viên</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Trường</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Đại</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học</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Tây</a:t>
            </a:r>
            <a:r>
              <a:rPr lang="en-US" sz="3500" b="1" dirty="0" smtClean="0">
                <a:solidFill>
                  <a:schemeClr val="tx1"/>
                </a:solidFill>
                <a:latin typeface="Calibri" pitchFamily="34" charset="0"/>
                <a:cs typeface="Calibri" pitchFamily="34" charset="0"/>
              </a:rPr>
              <a:t> </a:t>
            </a:r>
            <a:r>
              <a:rPr lang="en-US" sz="3500" b="1" dirty="0" err="1" smtClean="0">
                <a:solidFill>
                  <a:schemeClr val="tx1"/>
                </a:solidFill>
                <a:latin typeface="Calibri" pitchFamily="34" charset="0"/>
                <a:cs typeface="Calibri" pitchFamily="34" charset="0"/>
              </a:rPr>
              <a:t>Bắc</a:t>
            </a:r>
            <a:r>
              <a:rPr lang="en-US" sz="3500" b="1" dirty="0" smtClean="0">
                <a:solidFill>
                  <a:schemeClr val="tx1"/>
                </a:solidFill>
                <a:latin typeface="Calibri" pitchFamily="34" charset="0"/>
                <a:cs typeface="Calibri" pitchFamily="34" charset="0"/>
              </a:rPr>
              <a:t>.</a:t>
            </a:r>
            <a:endParaRPr lang="en-US" sz="3500" b="1" dirty="0">
              <a:solidFill>
                <a:schemeClr val="tx1"/>
              </a:solidFill>
              <a:latin typeface="Calibri" pitchFamily="34" charset="0"/>
              <a:cs typeface="Calibri" pitchFamily="34" charset="0"/>
            </a:endParaRPr>
          </a:p>
        </p:txBody>
      </p:sp>
      <p:pic>
        <p:nvPicPr>
          <p:cNvPr id="205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00819" y="3700970"/>
            <a:ext cx="474345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890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250" fill="hold"/>
                                        <p:tgtEl>
                                          <p:spTgt spid="51"/>
                                        </p:tgtEl>
                                        <p:attrNameLst>
                                          <p:attrName>ppt_x</p:attrName>
                                        </p:attrNameLst>
                                      </p:cBhvr>
                                      <p:tavLst>
                                        <p:tav tm="0">
                                          <p:val>
                                            <p:strVal val="#ppt_x"/>
                                          </p:val>
                                        </p:tav>
                                        <p:tav tm="100000">
                                          <p:val>
                                            <p:strVal val="#ppt_x"/>
                                          </p:val>
                                        </p:tav>
                                      </p:tavLst>
                                    </p:anim>
                                    <p:anim calcmode="lin" valueType="num">
                                      <p:cBhvr additive="base">
                                        <p:cTn id="8" dur="25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250" fill="hold"/>
                                        <p:tgtEl>
                                          <p:spTgt spid="68"/>
                                        </p:tgtEl>
                                        <p:attrNameLst>
                                          <p:attrName>ppt_x</p:attrName>
                                        </p:attrNameLst>
                                      </p:cBhvr>
                                      <p:tavLst>
                                        <p:tav tm="0">
                                          <p:val>
                                            <p:strVal val="#ppt_x"/>
                                          </p:val>
                                        </p:tav>
                                        <p:tav tm="100000">
                                          <p:val>
                                            <p:strVal val="#ppt_x"/>
                                          </p:val>
                                        </p:tav>
                                      </p:tavLst>
                                    </p:anim>
                                    <p:anim calcmode="lin" valueType="num">
                                      <p:cBhvr additive="base">
                                        <p:cTn id="13" dur="250" fill="hold"/>
                                        <p:tgtEl>
                                          <p:spTgt spid="6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250" fill="hold"/>
                                        <p:tgtEl>
                                          <p:spTgt spid="72"/>
                                        </p:tgtEl>
                                        <p:attrNameLst>
                                          <p:attrName>ppt_x</p:attrName>
                                        </p:attrNameLst>
                                      </p:cBhvr>
                                      <p:tavLst>
                                        <p:tav tm="0">
                                          <p:val>
                                            <p:strVal val="#ppt_x"/>
                                          </p:val>
                                        </p:tav>
                                        <p:tav tm="100000">
                                          <p:val>
                                            <p:strVal val="#ppt_x"/>
                                          </p:val>
                                        </p:tav>
                                      </p:tavLst>
                                    </p:anim>
                                    <p:anim calcmode="lin" valueType="num">
                                      <p:cBhvr additive="base">
                                        <p:cTn id="18" dur="250" fill="hold"/>
                                        <p:tgtEl>
                                          <p:spTgt spid="7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250" fill="hold"/>
                                        <p:tgtEl>
                                          <p:spTgt spid="76"/>
                                        </p:tgtEl>
                                        <p:attrNameLst>
                                          <p:attrName>ppt_x</p:attrName>
                                        </p:attrNameLst>
                                      </p:cBhvr>
                                      <p:tavLst>
                                        <p:tav tm="0">
                                          <p:val>
                                            <p:strVal val="#ppt_x"/>
                                          </p:val>
                                        </p:tav>
                                        <p:tav tm="100000">
                                          <p:val>
                                            <p:strVal val="#ppt_x"/>
                                          </p:val>
                                        </p:tav>
                                      </p:tavLst>
                                    </p:anim>
                                    <p:anim calcmode="lin" valueType="num">
                                      <p:cBhvr additive="base">
                                        <p:cTn id="23" dur="250" fill="hold"/>
                                        <p:tgtEl>
                                          <p:spTgt spid="76"/>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250" fill="hold"/>
                                        <p:tgtEl>
                                          <p:spTgt spid="80"/>
                                        </p:tgtEl>
                                        <p:attrNameLst>
                                          <p:attrName>ppt_x</p:attrName>
                                        </p:attrNameLst>
                                      </p:cBhvr>
                                      <p:tavLst>
                                        <p:tav tm="0">
                                          <p:val>
                                            <p:strVal val="#ppt_x"/>
                                          </p:val>
                                        </p:tav>
                                        <p:tav tm="100000">
                                          <p:val>
                                            <p:strVal val="#ppt_x"/>
                                          </p:val>
                                        </p:tav>
                                      </p:tavLst>
                                    </p:anim>
                                    <p:anim calcmode="lin" valueType="num">
                                      <p:cBhvr additive="base">
                                        <p:cTn id="28" dur="25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4"/>
                                        </p:tgtEl>
                                        <p:attrNameLst>
                                          <p:attrName>style.visibility</p:attrName>
                                        </p:attrNameLst>
                                      </p:cBhvr>
                                      <p:to>
                                        <p:strVal val="visible"/>
                                      </p:to>
                                    </p:set>
                                    <p:animEffect transition="in" filter="fade">
                                      <p:cBhvr>
                                        <p:cTn id="38" dur="500"/>
                                        <p:tgtEl>
                                          <p:spTgt spid="8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4">
                                            <p:txEl>
                                              <p:pRg st="0" end="0"/>
                                            </p:txEl>
                                          </p:spTgt>
                                        </p:tgtEl>
                                        <p:attrNameLst>
                                          <p:attrName>style.visibility</p:attrName>
                                        </p:attrNameLst>
                                      </p:cBhvr>
                                      <p:to>
                                        <p:strVal val="visible"/>
                                      </p:to>
                                    </p:set>
                                    <p:animEffect transition="in" filter="fade">
                                      <p:cBhvr>
                                        <p:cTn id="43" dur="500"/>
                                        <p:tgtEl>
                                          <p:spTgt spid="8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4">
                                            <p:txEl>
                                              <p:pRg st="1" end="1"/>
                                            </p:txEl>
                                          </p:spTgt>
                                        </p:tgtEl>
                                        <p:attrNameLst>
                                          <p:attrName>style.visibility</p:attrName>
                                        </p:attrNameLst>
                                      </p:cBhvr>
                                      <p:to>
                                        <p:strVal val="visible"/>
                                      </p:to>
                                    </p:set>
                                    <p:animEffect transition="in" filter="fade">
                                      <p:cBhvr>
                                        <p:cTn id="48" dur="500"/>
                                        <p:tgtEl>
                                          <p:spTgt spid="8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50"/>
                                        </p:tgtEl>
                                        <p:attrNameLst>
                                          <p:attrName>style.visibility</p:attrName>
                                        </p:attrNameLst>
                                      </p:cBhvr>
                                      <p:to>
                                        <p:strVal val="visible"/>
                                      </p:to>
                                    </p:set>
                                    <p:animEffect transition="in" filter="fade">
                                      <p:cBhvr>
                                        <p:cTn id="5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87" grpId="0" animBg="1"/>
      <p:bldP spid="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46212" y="-1"/>
            <a:ext cx="8413067"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pic>
        <p:nvPicPr>
          <p:cNvPr id="104" name="Picture 103">
            <a:extLst>
              <a:ext uri="{FF2B5EF4-FFF2-40B4-BE49-F238E27FC236}">
                <a16:creationId xmlns:a16="http://schemas.microsoft.com/office/drawing/2014/main" id="{73AF91C4-BC5E-4471-97E1-DFF6104FBB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726" b="56726" l="94386" r="98894">
                        <a14:foregroundMark x1="96457" y1="54212" x2="96779" y2="54529"/>
                      </a14:backgroundRemoval>
                    </a14:imgEffect>
                  </a14:imgLayer>
                </a14:imgProps>
              </a:ext>
            </a:extLst>
          </a:blip>
          <a:srcRect l="93822" t="52226" r="542" b="42774"/>
          <a:stretch/>
        </p:blipFill>
        <p:spPr>
          <a:xfrm>
            <a:off x="11862001" y="1034222"/>
            <a:ext cx="217427" cy="342943"/>
          </a:xfrm>
          <a:prstGeom prst="rect">
            <a:avLst/>
          </a:prstGeom>
        </p:spPr>
      </p:pic>
      <p:grpSp>
        <p:nvGrpSpPr>
          <p:cNvPr id="101" name="Group 100">
            <a:extLst>
              <a:ext uri="{FF2B5EF4-FFF2-40B4-BE49-F238E27FC236}">
                <a16:creationId xmlns:a16="http://schemas.microsoft.com/office/drawing/2014/main" id="{10FC1E4E-1949-4566-85B7-DD1F55205671}"/>
              </a:ext>
            </a:extLst>
          </p:cNvPr>
          <p:cNvGrpSpPr/>
          <p:nvPr/>
        </p:nvGrpSpPr>
        <p:grpSpPr>
          <a:xfrm>
            <a:off x="3849673" y="6340209"/>
            <a:ext cx="8345331" cy="538474"/>
            <a:chOff x="3849673" y="6340209"/>
            <a:chExt cx="8345331" cy="538474"/>
          </a:xfrm>
        </p:grpSpPr>
        <p:grpSp>
          <p:nvGrpSpPr>
            <p:cNvPr id="102" name="Group 101">
              <a:extLst>
                <a:ext uri="{FF2B5EF4-FFF2-40B4-BE49-F238E27FC236}">
                  <a16:creationId xmlns:a16="http://schemas.microsoft.com/office/drawing/2014/main" id="{01EF2543-5277-4F92-B3E7-A0277F5CC247}"/>
                </a:ext>
              </a:extLst>
            </p:cNvPr>
            <p:cNvGrpSpPr/>
            <p:nvPr/>
          </p:nvGrpSpPr>
          <p:grpSpPr>
            <a:xfrm>
              <a:off x="3849673" y="6340209"/>
              <a:ext cx="8345331" cy="538474"/>
              <a:chOff x="3842786" y="6347982"/>
              <a:chExt cx="8345331" cy="538474"/>
            </a:xfrm>
          </p:grpSpPr>
          <p:sp>
            <p:nvSpPr>
              <p:cNvPr id="118" name="Rectangle 117">
                <a:extLst>
                  <a:ext uri="{FF2B5EF4-FFF2-40B4-BE49-F238E27FC236}">
                    <a16:creationId xmlns:a16="http://schemas.microsoft.com/office/drawing/2014/main" id="{43210741-C466-4B33-97EF-DED7B2C3B80D}"/>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Rectangle: Rounded Corners 118">
                <a:extLst>
                  <a:ext uri="{FF2B5EF4-FFF2-40B4-BE49-F238E27FC236}">
                    <a16:creationId xmlns:a16="http://schemas.microsoft.com/office/drawing/2014/main" id="{2F1F186C-7BEB-4DC5-B6B6-3367A1B776B8}"/>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grpSp>
        <p:pic>
          <p:nvPicPr>
            <p:cNvPr id="103" name="Picture 102">
              <a:extLst>
                <a:ext uri="{FF2B5EF4-FFF2-40B4-BE49-F238E27FC236}">
                  <a16:creationId xmlns:a16="http://schemas.microsoft.com/office/drawing/2014/main" id="{42A43008-6722-4AF5-A6A6-239F4D0F9FFB}"/>
                </a:ext>
              </a:extLst>
            </p:cNvPr>
            <p:cNvPicPr>
              <a:picLocks noChangeAspect="1"/>
            </p:cNvPicPr>
            <p:nvPr/>
          </p:nvPicPr>
          <p:blipFill rotWithShape="1">
            <a:blip r:embed="rId7"/>
            <a:srcRect l="89542" t="57714" r="2818" b="38328"/>
            <a:stretch/>
          </p:blipFill>
          <p:spPr>
            <a:xfrm>
              <a:off x="11784727" y="6472009"/>
              <a:ext cx="294701" cy="271479"/>
            </a:xfrm>
            <a:prstGeom prst="rect">
              <a:avLst/>
            </a:prstGeom>
          </p:spPr>
        </p:pic>
        <p:pic>
          <p:nvPicPr>
            <p:cNvPr id="113" name="Picture 112">
              <a:extLst>
                <a:ext uri="{FF2B5EF4-FFF2-40B4-BE49-F238E27FC236}">
                  <a16:creationId xmlns:a16="http://schemas.microsoft.com/office/drawing/2014/main" id="{D65FF49F-EAF1-4F61-9CA4-6DDF6D4305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14" name="Picture 113">
              <a:extLst>
                <a:ext uri="{FF2B5EF4-FFF2-40B4-BE49-F238E27FC236}">
                  <a16:creationId xmlns:a16="http://schemas.microsoft.com/office/drawing/2014/main" id="{B8624106-5B91-4FA8-816D-483A028DBEB9}"/>
                </a:ext>
              </a:extLst>
            </p:cNvPr>
            <p:cNvPicPr>
              <a:picLocks noChangeAspect="1"/>
            </p:cNvPicPr>
            <p:nvPr/>
          </p:nvPicPr>
          <p:blipFill rotWithShape="1">
            <a:blip r:embed="rId7"/>
            <a:srcRect l="1989" t="56842" r="58767" b="37115"/>
            <a:stretch/>
          </p:blipFill>
          <p:spPr>
            <a:xfrm>
              <a:off x="3900407" y="6412233"/>
              <a:ext cx="1513876" cy="414464"/>
            </a:xfrm>
            <a:prstGeom prst="rect">
              <a:avLst/>
            </a:prstGeom>
          </p:spPr>
        </p:pic>
      </p:grpSp>
      <p:pic>
        <p:nvPicPr>
          <p:cNvPr id="146"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11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 name="Group 151">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53" name="Group 152">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56" name="Rectangle 155">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TextBox 156">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54" name="Picture 153">
              <a:extLst>
                <a:ext uri="{FF2B5EF4-FFF2-40B4-BE49-F238E27FC236}">
                  <a16:creationId xmlns:a16="http://schemas.microsoft.com/office/drawing/2014/main" id="{AC314960-28DD-4821-A35D-996D29AB470F}"/>
                </a:ext>
              </a:extLst>
            </p:cNvPr>
            <p:cNvPicPr>
              <a:picLocks noChangeAspect="1"/>
            </p:cNvPicPr>
            <p:nvPr/>
          </p:nvPicPr>
          <p:blipFill rotWithShape="1">
            <a:blip r:embed="rId7"/>
            <a:srcRect l="78336" t="3150" r="1742" b="91620"/>
            <a:stretch/>
          </p:blipFill>
          <p:spPr>
            <a:xfrm>
              <a:off x="10069381" y="124762"/>
              <a:ext cx="1041155" cy="485919"/>
            </a:xfrm>
            <a:prstGeom prst="rect">
              <a:avLst/>
            </a:prstGeom>
          </p:spPr>
        </p:pic>
        <p:pic>
          <p:nvPicPr>
            <p:cNvPr id="155" name="Picture 154">
              <a:extLst>
                <a:ext uri="{FF2B5EF4-FFF2-40B4-BE49-F238E27FC236}">
                  <a16:creationId xmlns:a16="http://schemas.microsoft.com/office/drawing/2014/main" id="{895826D1-A371-4642-8CAB-37EB932A1C41}"/>
                </a:ext>
              </a:extLst>
            </p:cNvPr>
            <p:cNvPicPr>
              <a:picLocks noChangeAspect="1"/>
            </p:cNvPicPr>
            <p:nvPr/>
          </p:nvPicPr>
          <p:blipFill rotWithShape="1">
            <a:blip r:embed="rId11"/>
            <a:srcRect l="94421" t="4742" r="1172" b="91217"/>
            <a:stretch/>
          </p:blipFill>
          <p:spPr>
            <a:xfrm>
              <a:off x="11243275" y="178942"/>
              <a:ext cx="822422" cy="424156"/>
            </a:xfrm>
            <a:prstGeom prst="rect">
              <a:avLst/>
            </a:prstGeom>
          </p:spPr>
        </p:pic>
      </p:grpSp>
      <p:pic>
        <p:nvPicPr>
          <p:cNvPr id="158"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Rectangle 50">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2" name="Group 51">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53" name="Rectangle 52">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4" name="Group 53">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55" name="Picture 54">
                <a:extLst>
                  <a:ext uri="{FF2B5EF4-FFF2-40B4-BE49-F238E27FC236}">
                    <a16:creationId xmlns:a16="http://schemas.microsoft.com/office/drawing/2014/main" id="{2A11893A-006B-443E-A9E8-238E6192E8AC}"/>
                  </a:ext>
                </a:extLst>
              </p:cNvPr>
              <p:cNvPicPr>
                <a:picLocks noChangeAspect="1"/>
              </p:cNvPicPr>
              <p:nvPr/>
            </p:nvPicPr>
            <p:blipFill rotWithShape="1">
              <a:blip r:embed="rId12"/>
              <a:srcRect t="93263"/>
              <a:stretch/>
            </p:blipFill>
            <p:spPr>
              <a:xfrm>
                <a:off x="-6985" y="7137183"/>
                <a:ext cx="3857625" cy="462008"/>
              </a:xfrm>
              <a:prstGeom prst="rect">
                <a:avLst/>
              </a:prstGeom>
            </p:spPr>
          </p:pic>
          <p:sp>
            <p:nvSpPr>
              <p:cNvPr id="56" name="TextBox 55">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58" name="Group 57">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59" name="Rectangle 58">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61" name="Picture 60">
              <a:extLst>
                <a:ext uri="{FF2B5EF4-FFF2-40B4-BE49-F238E27FC236}">
                  <a16:creationId xmlns:a16="http://schemas.microsoft.com/office/drawing/2014/main" id="{A1B06998-3D59-4B71-A7DE-3EB7AF6C2AD4}"/>
                </a:ext>
              </a:extLst>
            </p:cNvPr>
            <p:cNvPicPr>
              <a:picLocks noChangeAspect="1"/>
            </p:cNvPicPr>
            <p:nvPr/>
          </p:nvPicPr>
          <p:blipFill rotWithShape="1">
            <a:blip r:embed="rId13"/>
            <a:srcRect l="85860" t="3408" r="3951" b="92414"/>
            <a:stretch/>
          </p:blipFill>
          <p:spPr>
            <a:xfrm>
              <a:off x="3301864" y="130769"/>
              <a:ext cx="548776" cy="400110"/>
            </a:xfrm>
            <a:prstGeom prst="rect">
              <a:avLst/>
            </a:prstGeom>
          </p:spPr>
        </p:pic>
        <p:sp>
          <p:nvSpPr>
            <p:cNvPr id="62" name="Oval 61">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3" name="Group 62">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65"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E1DFF46F-71E7-45F2-B7F7-346BF3400E5E}"/>
                  </a:ext>
                </a:extLst>
              </p:cNvPr>
              <p:cNvPicPr>
                <a:picLocks noChangeAspect="1"/>
              </p:cNvPicPr>
              <p:nvPr/>
            </p:nvPicPr>
            <p:blipFill rotWithShape="1">
              <a:blip r:embed="rId15"/>
              <a:srcRect l="6012" t="9578" r="88454" b="86848"/>
              <a:stretch/>
            </p:blipFill>
            <p:spPr>
              <a:xfrm>
                <a:off x="170602" y="631823"/>
                <a:ext cx="265100" cy="304350"/>
              </a:xfrm>
              <a:prstGeom prst="rect">
                <a:avLst/>
              </a:prstGeom>
            </p:spPr>
          </p:pic>
        </p:grpSp>
        <p:sp>
          <p:nvSpPr>
            <p:cNvPr id="64" name="TextBox 63">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67"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67">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69" name="Oval 68">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TextBox 69">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2" name="Group 71">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73" name="Oval 72">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TextBox 73">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6" name="Group 75">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77" name="Oval 76">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77">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Một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số</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lưu</a:t>
              </a:r>
              <a:r>
                <a:rPr lang="en-US" b="1" dirty="0">
                  <a:solidFill>
                    <a:schemeClr val="bg1"/>
                  </a:solidFill>
                  <a:latin typeface="Arial" panose="020B0604020202020204" pitchFamily="34" charset="0"/>
                  <a:cs typeface="Arial" panose="020B0604020202020204" pitchFamily="34" charset="0"/>
                </a:rPr>
                <a:t> ý </a:t>
              </a:r>
              <a:r>
                <a:rPr lang="en-US" b="1" dirty="0" err="1">
                  <a:solidFill>
                    <a:schemeClr val="bg1"/>
                  </a:solidFill>
                  <a:latin typeface="Arial" panose="020B0604020202020204" pitchFamily="34" charset="0"/>
                  <a:cs typeface="Arial" panose="020B0604020202020204" pitchFamily="34" charset="0"/>
                </a:rPr>
                <a:t>khi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viết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endParaRPr lang="vi-VN" b="1" dirty="0">
                <a:solidFill>
                  <a:schemeClr val="bg1"/>
                </a:solidFill>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0" name="Group 79">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81" name="Oval 80">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TextBox 81">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4" name="Rectangle: Rounded Corners 106">
            <a:extLst>
              <a:ext uri="{FF2B5EF4-FFF2-40B4-BE49-F238E27FC236}">
                <a16:creationId xmlns:a16="http://schemas.microsoft.com/office/drawing/2014/main" id="{6DD07410-14AD-4726-8467-DF0715EFD5AD}"/>
              </a:ext>
            </a:extLst>
          </p:cNvPr>
          <p:cNvSpPr/>
          <p:nvPr/>
        </p:nvSpPr>
        <p:spPr>
          <a:xfrm>
            <a:off x="4304742" y="905259"/>
            <a:ext cx="6508016" cy="1784376"/>
          </a:xfrm>
          <a:prstGeom prst="roundRect">
            <a:avLst>
              <a:gd name="adj" fmla="val 7515"/>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FF0000"/>
                </a:solidFill>
              </a:rPr>
              <a:t>Bước</a:t>
            </a:r>
            <a:r>
              <a:rPr lang="en-US" sz="2400" b="1" dirty="0" smtClean="0">
                <a:solidFill>
                  <a:srgbClr val="FF0000"/>
                </a:solidFill>
              </a:rPr>
              <a:t> 2</a:t>
            </a:r>
            <a:r>
              <a:rPr lang="en-US" sz="2400" b="1" dirty="0" smtClean="0">
                <a:solidFill>
                  <a:schemeClr val="tx1"/>
                </a:solidFill>
              </a:rPr>
              <a:t>: (1)</a:t>
            </a:r>
            <a:r>
              <a:rPr lang="en-US" sz="2400" b="1" dirty="0" err="1" smtClean="0">
                <a:solidFill>
                  <a:schemeClr val="tx1"/>
                </a:solidFill>
              </a:rPr>
              <a:t>Tìm</a:t>
            </a:r>
            <a:r>
              <a:rPr lang="en-US" sz="2400" b="1" dirty="0" smtClean="0">
                <a:solidFill>
                  <a:schemeClr val="tx1"/>
                </a:solidFill>
              </a:rPr>
              <a:t> </a:t>
            </a:r>
            <a:r>
              <a:rPr lang="en-US" sz="2400" b="1" dirty="0" err="1" smtClean="0">
                <a:solidFill>
                  <a:schemeClr val="tx1"/>
                </a:solidFill>
              </a:rPr>
              <a:t>kiếm</a:t>
            </a:r>
            <a:r>
              <a:rPr lang="en-US" sz="2400" b="1" dirty="0" smtClean="0">
                <a:solidFill>
                  <a:schemeClr val="tx1"/>
                </a:solidFill>
              </a:rPr>
              <a:t> </a:t>
            </a:r>
            <a:r>
              <a:rPr lang="en-US" sz="2400" b="1" dirty="0" err="1" smtClean="0">
                <a:solidFill>
                  <a:schemeClr val="tx1"/>
                </a:solidFill>
              </a:rPr>
              <a:t>tài</a:t>
            </a:r>
            <a:r>
              <a:rPr lang="en-US" sz="2400" b="1" dirty="0" smtClean="0">
                <a:solidFill>
                  <a:schemeClr val="tx1"/>
                </a:solidFill>
              </a:rPr>
              <a:t> </a:t>
            </a:r>
            <a:r>
              <a:rPr lang="en-US" sz="2400" b="1" dirty="0" err="1" smtClean="0">
                <a:solidFill>
                  <a:schemeClr val="tx1"/>
                </a:solidFill>
              </a:rPr>
              <a:t>liệu</a:t>
            </a:r>
            <a:endParaRPr lang="en-US" sz="2400" b="1" dirty="0">
              <a:solidFill>
                <a:schemeClr val="tx1"/>
              </a:solidFill>
            </a:endParaRPr>
          </a:p>
          <a:p>
            <a:pPr algn="just"/>
            <a:r>
              <a:rPr lang="en-US" sz="2200" b="1" dirty="0" smtClean="0">
                <a:solidFill>
                  <a:schemeClr val="tx1"/>
                </a:solidFill>
                <a:latin typeface="Calibri" pitchFamily="34" charset="0"/>
                <a:cs typeface="Calibri" pitchFamily="34" charset="0"/>
              </a:rPr>
              <a:t>- </a:t>
            </a:r>
            <a:r>
              <a:rPr lang="en-US" sz="2200" b="1" dirty="0">
                <a:solidFill>
                  <a:schemeClr val="tx1"/>
                </a:solidFill>
                <a:latin typeface="Calibri" pitchFamily="34" charset="0"/>
                <a:cs typeface="Calibri" pitchFamily="34" charset="0"/>
              </a:rPr>
              <a:t>X</a:t>
            </a:r>
            <a:r>
              <a:rPr lang="vi-VN" sz="2200" b="1" dirty="0">
                <a:solidFill>
                  <a:schemeClr val="tx1"/>
                </a:solidFill>
                <a:latin typeface="Calibri" pitchFamily="34" charset="0"/>
                <a:cs typeface="Calibri" pitchFamily="34" charset="0"/>
              </a:rPr>
              <a:t>ác định nhu cầu thông tin của bạn </a:t>
            </a:r>
            <a:endParaRPr lang="en-US" sz="2200" b="1" dirty="0">
              <a:solidFill>
                <a:schemeClr val="tx1"/>
              </a:solidFill>
              <a:latin typeface="Calibri" pitchFamily="34" charset="0"/>
              <a:cs typeface="Calibri" pitchFamily="34" charset="0"/>
            </a:endParaRPr>
          </a:p>
          <a:p>
            <a:pPr algn="just"/>
            <a:r>
              <a:rPr lang="en-US" sz="2200" b="1" dirty="0">
                <a:solidFill>
                  <a:schemeClr val="tx1"/>
                </a:solidFill>
                <a:latin typeface="Calibri" pitchFamily="34" charset="0"/>
                <a:cs typeface="Calibri" pitchFamily="34" charset="0"/>
              </a:rPr>
              <a:t>- X</a:t>
            </a:r>
            <a:r>
              <a:rPr lang="vi-VN" sz="2200" b="1" dirty="0">
                <a:solidFill>
                  <a:schemeClr val="tx1"/>
                </a:solidFill>
                <a:latin typeface="Calibri" pitchFamily="34" charset="0"/>
                <a:cs typeface="Calibri" pitchFamily="34" charset="0"/>
              </a:rPr>
              <a:t>ây dựng chiến lược tìm kiếm thông tin </a:t>
            </a:r>
            <a:endParaRPr lang="en-US" sz="2200" b="1" dirty="0">
              <a:solidFill>
                <a:schemeClr val="tx1"/>
              </a:solidFill>
              <a:latin typeface="Calibri" pitchFamily="34" charset="0"/>
              <a:cs typeface="Calibri" pitchFamily="34" charset="0"/>
            </a:endParaRPr>
          </a:p>
          <a:p>
            <a:pPr algn="just"/>
            <a:r>
              <a:rPr lang="en-US" sz="2200" b="1" dirty="0">
                <a:solidFill>
                  <a:schemeClr val="tx1"/>
                </a:solidFill>
                <a:latin typeface="Calibri" pitchFamily="34" charset="0"/>
                <a:cs typeface="Calibri" pitchFamily="34" charset="0"/>
              </a:rPr>
              <a:t>- X</a:t>
            </a:r>
            <a:r>
              <a:rPr lang="vi-VN" sz="2200" b="1" dirty="0">
                <a:solidFill>
                  <a:schemeClr val="tx1"/>
                </a:solidFill>
                <a:latin typeface="Calibri" pitchFamily="34" charset="0"/>
                <a:cs typeface="Calibri" pitchFamily="34" charset="0"/>
              </a:rPr>
              <a:t>ác định những nguồn thông tin liên quan </a:t>
            </a:r>
            <a:endParaRPr lang="en-US" sz="2200" b="1" dirty="0">
              <a:solidFill>
                <a:schemeClr val="tx1"/>
              </a:solidFill>
              <a:latin typeface="Calibri" pitchFamily="34" charset="0"/>
              <a:cs typeface="Calibri" pitchFamily="34" charset="0"/>
            </a:endParaRPr>
          </a:p>
          <a:p>
            <a:pPr algn="just"/>
            <a:r>
              <a:rPr lang="en-US" sz="2200" b="1" dirty="0">
                <a:solidFill>
                  <a:schemeClr val="tx1"/>
                </a:solidFill>
                <a:latin typeface="Calibri" pitchFamily="34" charset="0"/>
                <a:cs typeface="Calibri" pitchFamily="34" charset="0"/>
              </a:rPr>
              <a:t>- S</a:t>
            </a:r>
            <a:r>
              <a:rPr lang="vi-VN" sz="2200" b="1" dirty="0">
                <a:solidFill>
                  <a:schemeClr val="tx1"/>
                </a:solidFill>
                <a:latin typeface="Calibri" pitchFamily="34" charset="0"/>
                <a:cs typeface="Calibri" pitchFamily="34" charset="0"/>
              </a:rPr>
              <a:t>ử dụng </a:t>
            </a:r>
            <a:r>
              <a:rPr lang="vi-VN" sz="2200" b="1" dirty="0">
                <a:solidFill>
                  <a:srgbClr val="FF0000"/>
                </a:solidFill>
                <a:latin typeface="Calibri" pitchFamily="34" charset="0"/>
                <a:cs typeface="Calibri" pitchFamily="34" charset="0"/>
              </a:rPr>
              <a:t>TỪ KHÓA </a:t>
            </a:r>
            <a:r>
              <a:rPr lang="vi-VN" sz="2200" b="1" dirty="0">
                <a:solidFill>
                  <a:schemeClr val="tx1"/>
                </a:solidFill>
                <a:latin typeface="Calibri" pitchFamily="34" charset="0"/>
                <a:cs typeface="Calibri" pitchFamily="34" charset="0"/>
              </a:rPr>
              <a:t>để tiến hành tìm kiếm </a:t>
            </a:r>
            <a:endParaRPr lang="en-US" sz="2200" b="1" dirty="0">
              <a:solidFill>
                <a:schemeClr val="tx1"/>
              </a:solidFill>
              <a:latin typeface="Calibri" pitchFamily="34" charset="0"/>
              <a:cs typeface="Calibri" pitchFamily="34" charset="0"/>
            </a:endParaRPr>
          </a:p>
        </p:txBody>
      </p:sp>
      <p:pic>
        <p:nvPicPr>
          <p:cNvPr id="4098" name="Picture 2"/>
          <p:cNvPicPr>
            <a:picLocks noChangeAspect="1" noChangeArrowheads="1"/>
          </p:cNvPicPr>
          <p:nvPr/>
        </p:nvPicPr>
        <p:blipFill rotWithShape="1">
          <a:blip r:embed="rId17">
            <a:extLst>
              <a:ext uri="{28A0092B-C50C-407E-A947-70E740481C1C}">
                <a14:useLocalDpi xmlns:a14="http://schemas.microsoft.com/office/drawing/2010/main" val="0"/>
              </a:ext>
            </a:extLst>
          </a:blip>
          <a:srcRect l="30383" t="33265" r="11760" b="10204"/>
          <a:stretch/>
        </p:blipFill>
        <p:spPr bwMode="auto">
          <a:xfrm>
            <a:off x="4273296" y="2810526"/>
            <a:ext cx="7315200" cy="335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620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250" fill="hold"/>
                                        <p:tgtEl>
                                          <p:spTgt spid="51"/>
                                        </p:tgtEl>
                                        <p:attrNameLst>
                                          <p:attrName>ppt_x</p:attrName>
                                        </p:attrNameLst>
                                      </p:cBhvr>
                                      <p:tavLst>
                                        <p:tav tm="0">
                                          <p:val>
                                            <p:strVal val="#ppt_x"/>
                                          </p:val>
                                        </p:tav>
                                        <p:tav tm="100000">
                                          <p:val>
                                            <p:strVal val="#ppt_x"/>
                                          </p:val>
                                        </p:tav>
                                      </p:tavLst>
                                    </p:anim>
                                    <p:anim calcmode="lin" valueType="num">
                                      <p:cBhvr additive="base">
                                        <p:cTn id="8" dur="25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250" fill="hold"/>
                                        <p:tgtEl>
                                          <p:spTgt spid="68"/>
                                        </p:tgtEl>
                                        <p:attrNameLst>
                                          <p:attrName>ppt_x</p:attrName>
                                        </p:attrNameLst>
                                      </p:cBhvr>
                                      <p:tavLst>
                                        <p:tav tm="0">
                                          <p:val>
                                            <p:strVal val="#ppt_x"/>
                                          </p:val>
                                        </p:tav>
                                        <p:tav tm="100000">
                                          <p:val>
                                            <p:strVal val="#ppt_x"/>
                                          </p:val>
                                        </p:tav>
                                      </p:tavLst>
                                    </p:anim>
                                    <p:anim calcmode="lin" valueType="num">
                                      <p:cBhvr additive="base">
                                        <p:cTn id="13" dur="250" fill="hold"/>
                                        <p:tgtEl>
                                          <p:spTgt spid="6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250" fill="hold"/>
                                        <p:tgtEl>
                                          <p:spTgt spid="72"/>
                                        </p:tgtEl>
                                        <p:attrNameLst>
                                          <p:attrName>ppt_x</p:attrName>
                                        </p:attrNameLst>
                                      </p:cBhvr>
                                      <p:tavLst>
                                        <p:tav tm="0">
                                          <p:val>
                                            <p:strVal val="#ppt_x"/>
                                          </p:val>
                                        </p:tav>
                                        <p:tav tm="100000">
                                          <p:val>
                                            <p:strVal val="#ppt_x"/>
                                          </p:val>
                                        </p:tav>
                                      </p:tavLst>
                                    </p:anim>
                                    <p:anim calcmode="lin" valueType="num">
                                      <p:cBhvr additive="base">
                                        <p:cTn id="18" dur="250" fill="hold"/>
                                        <p:tgtEl>
                                          <p:spTgt spid="7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250" fill="hold"/>
                                        <p:tgtEl>
                                          <p:spTgt spid="76"/>
                                        </p:tgtEl>
                                        <p:attrNameLst>
                                          <p:attrName>ppt_x</p:attrName>
                                        </p:attrNameLst>
                                      </p:cBhvr>
                                      <p:tavLst>
                                        <p:tav tm="0">
                                          <p:val>
                                            <p:strVal val="#ppt_x"/>
                                          </p:val>
                                        </p:tav>
                                        <p:tav tm="100000">
                                          <p:val>
                                            <p:strVal val="#ppt_x"/>
                                          </p:val>
                                        </p:tav>
                                      </p:tavLst>
                                    </p:anim>
                                    <p:anim calcmode="lin" valueType="num">
                                      <p:cBhvr additive="base">
                                        <p:cTn id="23" dur="250" fill="hold"/>
                                        <p:tgtEl>
                                          <p:spTgt spid="76"/>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250" fill="hold"/>
                                        <p:tgtEl>
                                          <p:spTgt spid="80"/>
                                        </p:tgtEl>
                                        <p:attrNameLst>
                                          <p:attrName>ppt_x</p:attrName>
                                        </p:attrNameLst>
                                      </p:cBhvr>
                                      <p:tavLst>
                                        <p:tav tm="0">
                                          <p:val>
                                            <p:strVal val="#ppt_x"/>
                                          </p:val>
                                        </p:tav>
                                        <p:tav tm="100000">
                                          <p:val>
                                            <p:strVal val="#ppt_x"/>
                                          </p:val>
                                        </p:tav>
                                      </p:tavLst>
                                    </p:anim>
                                    <p:anim calcmode="lin" valueType="num">
                                      <p:cBhvr additive="base">
                                        <p:cTn id="28" dur="25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fade">
                                      <p:cBhvr>
                                        <p:cTn id="33" dur="500"/>
                                        <p:tgtEl>
                                          <p:spTgt spid="8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8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71234" y="-20683"/>
            <a:ext cx="8352225"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grpSp>
        <p:nvGrpSpPr>
          <p:cNvPr id="106" name="Group 105">
            <a:extLst>
              <a:ext uri="{FF2B5EF4-FFF2-40B4-BE49-F238E27FC236}">
                <a16:creationId xmlns:a16="http://schemas.microsoft.com/office/drawing/2014/main" id="{97860BC3-CDA5-4025-B09F-5A340F9BCF51}"/>
              </a:ext>
            </a:extLst>
          </p:cNvPr>
          <p:cNvGrpSpPr/>
          <p:nvPr/>
        </p:nvGrpSpPr>
        <p:grpSpPr>
          <a:xfrm>
            <a:off x="3829861" y="689055"/>
            <a:ext cx="4265224" cy="629130"/>
            <a:chOff x="4100362" y="5590762"/>
            <a:chExt cx="4265224" cy="441764"/>
          </a:xfrm>
        </p:grpSpPr>
        <p:sp>
          <p:nvSpPr>
            <p:cNvPr id="110" name="Oval 109">
              <a:extLst>
                <a:ext uri="{FF2B5EF4-FFF2-40B4-BE49-F238E27FC236}">
                  <a16:creationId xmlns:a16="http://schemas.microsoft.com/office/drawing/2014/main" id="{F200B95F-76EB-4D81-9925-18BD72261C8E}"/>
                </a:ext>
              </a:extLst>
            </p:cNvPr>
            <p:cNvSpPr/>
            <p:nvPr/>
          </p:nvSpPr>
          <p:spPr>
            <a:xfrm>
              <a:off x="4100362" y="5590762"/>
              <a:ext cx="480882" cy="441764"/>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12" name="Rectangle: Rounded Corners 111">
              <a:extLst>
                <a:ext uri="{FF2B5EF4-FFF2-40B4-BE49-F238E27FC236}">
                  <a16:creationId xmlns:a16="http://schemas.microsoft.com/office/drawing/2014/main" id="{61D7BE1E-7C06-4FE5-B374-CDD648C30F54}"/>
                </a:ext>
              </a:extLst>
            </p:cNvPr>
            <p:cNvSpPr/>
            <p:nvPr/>
          </p:nvSpPr>
          <p:spPr>
            <a:xfrm>
              <a:off x="4581244" y="5746380"/>
              <a:ext cx="3784342" cy="28614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smtClean="0">
                  <a:solidFill>
                    <a:prstClr val="white"/>
                  </a:solidFill>
                  <a:latin typeface="Arial" panose="020B0604020202020204" pitchFamily="34" charset="0"/>
                  <a:cs typeface="Arial" panose="020B0604020202020204" pitchFamily="34" charset="0"/>
                </a:rPr>
                <a:t>Nguồn </a:t>
              </a:r>
              <a:r>
                <a:rPr lang="en-US" sz="2200" b="1" dirty="0" err="1">
                  <a:solidFill>
                    <a:prstClr val="white"/>
                  </a:solidFill>
                  <a:latin typeface="Arial" panose="020B0604020202020204" pitchFamily="34" charset="0"/>
                  <a:cs typeface="Arial" panose="020B0604020202020204" pitchFamily="34" charset="0"/>
                </a:rPr>
                <a:t>thông</a:t>
              </a:r>
              <a:r>
                <a:rPr lang="en-US" sz="2200" b="1" dirty="0">
                  <a:solidFill>
                    <a:prstClr val="white"/>
                  </a:solidFill>
                  <a:latin typeface="Arial" panose="020B0604020202020204" pitchFamily="34" charset="0"/>
                  <a:cs typeface="Arial" panose="020B0604020202020204" pitchFamily="34" charset="0"/>
                </a:rPr>
                <a:t> tin</a:t>
              </a:r>
              <a:endParaRPr lang="vi-VN" sz="2200" b="1" dirty="0">
                <a:solidFill>
                  <a:prstClr val="white"/>
                </a:solidFill>
                <a:cs typeface="Arial" panose="020B0604020202020204" pitchFamily="34" charset="0"/>
              </a:endParaRPr>
            </a:p>
          </p:txBody>
        </p:sp>
      </p:grpSp>
      <p:grpSp>
        <p:nvGrpSpPr>
          <p:cNvPr id="101" name="Group 100">
            <a:extLst>
              <a:ext uri="{FF2B5EF4-FFF2-40B4-BE49-F238E27FC236}">
                <a16:creationId xmlns:a16="http://schemas.microsoft.com/office/drawing/2014/main" id="{10FC1E4E-1949-4566-85B7-DD1F55205671}"/>
              </a:ext>
            </a:extLst>
          </p:cNvPr>
          <p:cNvGrpSpPr/>
          <p:nvPr/>
        </p:nvGrpSpPr>
        <p:grpSpPr>
          <a:xfrm>
            <a:off x="3849673" y="6340209"/>
            <a:ext cx="8345331" cy="538474"/>
            <a:chOff x="3849673" y="6340209"/>
            <a:chExt cx="8345331" cy="538474"/>
          </a:xfrm>
        </p:grpSpPr>
        <p:grpSp>
          <p:nvGrpSpPr>
            <p:cNvPr id="102" name="Group 101">
              <a:extLst>
                <a:ext uri="{FF2B5EF4-FFF2-40B4-BE49-F238E27FC236}">
                  <a16:creationId xmlns:a16="http://schemas.microsoft.com/office/drawing/2014/main" id="{01EF2543-5277-4F92-B3E7-A0277F5CC247}"/>
                </a:ext>
              </a:extLst>
            </p:cNvPr>
            <p:cNvGrpSpPr/>
            <p:nvPr/>
          </p:nvGrpSpPr>
          <p:grpSpPr>
            <a:xfrm>
              <a:off x="3849673" y="6340209"/>
              <a:ext cx="8345331" cy="538474"/>
              <a:chOff x="3842786" y="6347982"/>
              <a:chExt cx="8345331" cy="538474"/>
            </a:xfrm>
          </p:grpSpPr>
          <p:sp>
            <p:nvSpPr>
              <p:cNvPr id="118" name="Rectangle 117">
                <a:extLst>
                  <a:ext uri="{FF2B5EF4-FFF2-40B4-BE49-F238E27FC236}">
                    <a16:creationId xmlns:a16="http://schemas.microsoft.com/office/drawing/2014/main" id="{43210741-C466-4B33-97EF-DED7B2C3B80D}"/>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19" name="Rectangle: Rounded Corners 118">
                <a:extLst>
                  <a:ext uri="{FF2B5EF4-FFF2-40B4-BE49-F238E27FC236}">
                    <a16:creationId xmlns:a16="http://schemas.microsoft.com/office/drawing/2014/main" id="{2F1F186C-7BEB-4DC5-B6B6-3367A1B776B8}"/>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cs typeface="Arial" panose="020B0604020202020204" pitchFamily="34" charset="0"/>
                </a:endParaRPr>
              </a:p>
            </p:txBody>
          </p:sp>
        </p:grpSp>
        <p:pic>
          <p:nvPicPr>
            <p:cNvPr id="103" name="Picture 102">
              <a:extLst>
                <a:ext uri="{FF2B5EF4-FFF2-40B4-BE49-F238E27FC236}">
                  <a16:creationId xmlns:a16="http://schemas.microsoft.com/office/drawing/2014/main" id="{42A43008-6722-4AF5-A6A6-239F4D0F9FFB}"/>
                </a:ext>
              </a:extLst>
            </p:cNvPr>
            <p:cNvPicPr>
              <a:picLocks noChangeAspect="1"/>
            </p:cNvPicPr>
            <p:nvPr/>
          </p:nvPicPr>
          <p:blipFill rotWithShape="1">
            <a:blip r:embed="rId5"/>
            <a:srcRect l="89542" t="57714" r="2818" b="38328"/>
            <a:stretch/>
          </p:blipFill>
          <p:spPr>
            <a:xfrm>
              <a:off x="11784727" y="6472009"/>
              <a:ext cx="294701" cy="271479"/>
            </a:xfrm>
            <a:prstGeom prst="rect">
              <a:avLst/>
            </a:prstGeom>
          </p:spPr>
        </p:pic>
        <p:pic>
          <p:nvPicPr>
            <p:cNvPr id="113" name="Picture 112">
              <a:extLst>
                <a:ext uri="{FF2B5EF4-FFF2-40B4-BE49-F238E27FC236}">
                  <a16:creationId xmlns:a16="http://schemas.microsoft.com/office/drawing/2014/main" id="{D65FF49F-EAF1-4F61-9CA4-6DDF6D4305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14" name="Picture 113">
              <a:extLst>
                <a:ext uri="{FF2B5EF4-FFF2-40B4-BE49-F238E27FC236}">
                  <a16:creationId xmlns:a16="http://schemas.microsoft.com/office/drawing/2014/main" id="{B8624106-5B91-4FA8-816D-483A028DBEB9}"/>
                </a:ext>
              </a:extLst>
            </p:cNvPr>
            <p:cNvPicPr>
              <a:picLocks noChangeAspect="1"/>
            </p:cNvPicPr>
            <p:nvPr/>
          </p:nvPicPr>
          <p:blipFill rotWithShape="1">
            <a:blip r:embed="rId5"/>
            <a:srcRect l="1989" t="56842" r="58767" b="37115"/>
            <a:stretch/>
          </p:blipFill>
          <p:spPr>
            <a:xfrm>
              <a:off x="3900407" y="6412233"/>
              <a:ext cx="1513876" cy="414464"/>
            </a:xfrm>
            <a:prstGeom prst="rect">
              <a:avLst/>
            </a:prstGeom>
          </p:spPr>
        </p:pic>
      </p:grpSp>
      <p:pic>
        <p:nvPicPr>
          <p:cNvPr id="14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11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 name="Group 151">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53" name="Group 152">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56" name="Rectangle 155">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57" name="TextBox 156">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cs typeface="Arial" panose="020B0604020202020204" pitchFamily="34" charset="0"/>
                </a:endParaRPr>
              </a:p>
            </p:txBody>
          </p:sp>
        </p:grpSp>
        <p:pic>
          <p:nvPicPr>
            <p:cNvPr id="154" name="Picture 153">
              <a:extLst>
                <a:ext uri="{FF2B5EF4-FFF2-40B4-BE49-F238E27FC236}">
                  <a16:creationId xmlns:a16="http://schemas.microsoft.com/office/drawing/2014/main" id="{AC314960-28DD-4821-A35D-996D29AB470F}"/>
                </a:ext>
              </a:extLst>
            </p:cNvPr>
            <p:cNvPicPr>
              <a:picLocks noChangeAspect="1"/>
            </p:cNvPicPr>
            <p:nvPr/>
          </p:nvPicPr>
          <p:blipFill rotWithShape="1">
            <a:blip r:embed="rId5"/>
            <a:srcRect l="78336" t="3150" r="1742" b="91620"/>
            <a:stretch/>
          </p:blipFill>
          <p:spPr>
            <a:xfrm>
              <a:off x="10069381" y="124762"/>
              <a:ext cx="1041155" cy="485919"/>
            </a:xfrm>
            <a:prstGeom prst="rect">
              <a:avLst/>
            </a:prstGeom>
          </p:spPr>
        </p:pic>
        <p:pic>
          <p:nvPicPr>
            <p:cNvPr id="155" name="Picture 154">
              <a:extLst>
                <a:ext uri="{FF2B5EF4-FFF2-40B4-BE49-F238E27FC236}">
                  <a16:creationId xmlns:a16="http://schemas.microsoft.com/office/drawing/2014/main" id="{895826D1-A371-4642-8CAB-37EB932A1C41}"/>
                </a:ext>
              </a:extLst>
            </p:cNvPr>
            <p:cNvPicPr>
              <a:picLocks noChangeAspect="1"/>
            </p:cNvPicPr>
            <p:nvPr/>
          </p:nvPicPr>
          <p:blipFill rotWithShape="1">
            <a:blip r:embed="rId9"/>
            <a:srcRect l="94421" t="4742" r="1172" b="91217"/>
            <a:stretch/>
          </p:blipFill>
          <p:spPr>
            <a:xfrm>
              <a:off x="11243275" y="178942"/>
              <a:ext cx="822422" cy="424156"/>
            </a:xfrm>
            <a:prstGeom prst="rect">
              <a:avLst/>
            </a:prstGeom>
          </p:spPr>
        </p:pic>
      </p:grpSp>
      <p:pic>
        <p:nvPicPr>
          <p:cNvPr id="15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00600" y="1856281"/>
            <a:ext cx="6897714" cy="384721"/>
          </a:xfrm>
          <a:prstGeom prst="rect">
            <a:avLst/>
          </a:prstGeom>
        </p:spPr>
        <p:txBody>
          <a:bodyPr wrap="square">
            <a:spAutoFit/>
          </a:bodyPr>
          <a:lstStyle/>
          <a:p>
            <a:pPr algn="just"/>
            <a:endParaRPr lang="vi-VN" sz="1900" b="1" dirty="0">
              <a:latin typeface="Calibri" pitchFamily="34" charset="0"/>
              <a:cs typeface="Calibri" pitchFamily="34" charset="0"/>
            </a:endParaRPr>
          </a:p>
        </p:txBody>
      </p:sp>
      <p:sp>
        <p:nvSpPr>
          <p:cNvPr id="46" name="Rectangle 45">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47" name="Rectangle 46">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48" name="Group 47">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49" name="Rectangle 48">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50" name="Group 49">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51" name="Picture 50">
                <a:extLst>
                  <a:ext uri="{FF2B5EF4-FFF2-40B4-BE49-F238E27FC236}">
                    <a16:creationId xmlns:a16="http://schemas.microsoft.com/office/drawing/2014/main" id="{2A11893A-006B-443E-A9E8-238E6192E8AC}"/>
                  </a:ext>
                </a:extLst>
              </p:cNvPr>
              <p:cNvPicPr>
                <a:picLocks noChangeAspect="1"/>
              </p:cNvPicPr>
              <p:nvPr/>
            </p:nvPicPr>
            <p:blipFill rotWithShape="1">
              <a:blip r:embed="rId10"/>
              <a:srcRect t="93263"/>
              <a:stretch/>
            </p:blipFill>
            <p:spPr>
              <a:xfrm>
                <a:off x="-6985" y="7137183"/>
                <a:ext cx="3857625" cy="462008"/>
              </a:xfrm>
              <a:prstGeom prst="rect">
                <a:avLst/>
              </a:prstGeom>
            </p:spPr>
          </p:pic>
          <p:sp>
            <p:nvSpPr>
              <p:cNvPr id="52" name="TextBox 51">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cs typeface="Arial" panose="020B0604020202020204" pitchFamily="34" charset="0"/>
                </a:endParaRPr>
              </a:p>
            </p:txBody>
          </p:sp>
          <p:sp>
            <p:nvSpPr>
              <p:cNvPr id="53" name="TextBox 52">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cs typeface="Arial" panose="020B0604020202020204" pitchFamily="34" charset="0"/>
                </a:endParaRPr>
              </a:p>
            </p:txBody>
          </p:sp>
        </p:grpSp>
      </p:grpSp>
      <p:grpSp>
        <p:nvGrpSpPr>
          <p:cNvPr id="54" name="Group 53">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55" name="Rectangle 54">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6" name="TextBox 55">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prstClr val="white"/>
                  </a:solidFill>
                  <a:cs typeface="Arial" panose="020B0604020202020204" pitchFamily="34" charset="0"/>
                </a:rPr>
                <a:t>MỘT SỐ LƯU Ý </a:t>
              </a:r>
            </a:p>
            <a:p>
              <a:pPr algn="ctr"/>
              <a:r>
                <a:rPr lang="vi-VN" sz="1300" b="1" dirty="0">
                  <a:solidFill>
                    <a:prstClr val="white"/>
                  </a:solidFill>
                  <a:cs typeface="Arial" panose="020B0604020202020204" pitchFamily="34" charset="0"/>
                </a:rPr>
                <a:t>KHI VIẾT TỔNG QUAN ĐỀ TÀI NGHIÊN CỨU</a:t>
              </a:r>
            </a:p>
          </p:txBody>
        </p:sp>
        <p:pic>
          <p:nvPicPr>
            <p:cNvPr id="57" name="Picture 56">
              <a:extLst>
                <a:ext uri="{FF2B5EF4-FFF2-40B4-BE49-F238E27FC236}">
                  <a16:creationId xmlns:a16="http://schemas.microsoft.com/office/drawing/2014/main" id="{A1B06998-3D59-4B71-A7DE-3EB7AF6C2AD4}"/>
                </a:ext>
              </a:extLst>
            </p:cNvPr>
            <p:cNvPicPr>
              <a:picLocks noChangeAspect="1"/>
            </p:cNvPicPr>
            <p:nvPr/>
          </p:nvPicPr>
          <p:blipFill rotWithShape="1">
            <a:blip r:embed="rId11"/>
            <a:srcRect l="85860" t="3408" r="3951" b="92414"/>
            <a:stretch/>
          </p:blipFill>
          <p:spPr>
            <a:xfrm>
              <a:off x="3301864" y="130769"/>
              <a:ext cx="548776" cy="400110"/>
            </a:xfrm>
            <a:prstGeom prst="rect">
              <a:avLst/>
            </a:prstGeom>
          </p:spPr>
        </p:pic>
        <p:sp>
          <p:nvSpPr>
            <p:cNvPr id="58" name="Oval 57">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59" name="Group 58">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61"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62" name="Picture 61">
                <a:extLst>
                  <a:ext uri="{FF2B5EF4-FFF2-40B4-BE49-F238E27FC236}">
                    <a16:creationId xmlns:a16="http://schemas.microsoft.com/office/drawing/2014/main" id="{E1DFF46F-71E7-45F2-B7F7-346BF3400E5E}"/>
                  </a:ext>
                </a:extLst>
              </p:cNvPr>
              <p:cNvPicPr>
                <a:picLocks noChangeAspect="1"/>
              </p:cNvPicPr>
              <p:nvPr/>
            </p:nvPicPr>
            <p:blipFill rotWithShape="1">
              <a:blip r:embed="rId13"/>
              <a:srcRect l="6012" t="9578" r="88454" b="86848"/>
              <a:stretch/>
            </p:blipFill>
            <p:spPr>
              <a:xfrm>
                <a:off x="170602" y="631823"/>
                <a:ext cx="265100" cy="304350"/>
              </a:xfrm>
              <a:prstGeom prst="rect">
                <a:avLst/>
              </a:prstGeom>
            </p:spPr>
          </p:pic>
        </p:grpSp>
        <p:sp>
          <p:nvSpPr>
            <p:cNvPr id="60" name="TextBox 59">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prstClr val="white"/>
                  </a:solidFill>
                  <a:latin typeface="Arial" panose="020B0604020202020204" pitchFamily="34" charset="0"/>
                  <a:cs typeface="Arial" panose="020B0604020202020204" pitchFamily="34" charset="0"/>
                </a:rPr>
                <a:t>Tìm</a:t>
              </a:r>
              <a:r>
                <a:rPr lang="en-US" sz="1600" dirty="0">
                  <a:solidFill>
                    <a:prstClr val="white"/>
                  </a:solidFill>
                  <a:latin typeface="Arial" panose="020B0604020202020204" pitchFamily="34" charset="0"/>
                  <a:cs typeface="Arial" panose="020B0604020202020204" pitchFamily="34" charset="0"/>
                </a:rPr>
                <a:t> </a:t>
              </a:r>
              <a:r>
                <a:rPr lang="en-US" sz="1600" dirty="0" err="1">
                  <a:solidFill>
                    <a:prstClr val="white"/>
                  </a:solidFill>
                  <a:latin typeface="Arial" panose="020B0604020202020204" pitchFamily="34" charset="0"/>
                  <a:cs typeface="Arial" panose="020B0604020202020204" pitchFamily="34" charset="0"/>
                </a:rPr>
                <a:t>kiếm</a:t>
              </a:r>
              <a:endParaRPr lang="vi-VN" sz="1600" dirty="0">
                <a:solidFill>
                  <a:prstClr val="white"/>
                </a:solidFill>
                <a:cs typeface="Arial" panose="020B0604020202020204" pitchFamily="34" charset="0"/>
              </a:endParaRPr>
            </a:p>
          </p:txBody>
        </p:sp>
      </p:grpSp>
      <p:pic>
        <p:nvPicPr>
          <p:cNvPr id="63"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4" name="Group 63">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65" name="Oval 64">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66" name="TextBox 65">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Tổng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quan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nghiên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cứu</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là</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gì</a:t>
              </a:r>
              <a:r>
                <a:rPr lang="en-US" b="1" dirty="0">
                  <a:solidFill>
                    <a:prstClr val="black"/>
                  </a:solidFill>
                  <a:latin typeface="Arial" panose="020B0604020202020204" pitchFamily="34" charset="0"/>
                  <a:cs typeface="Arial" panose="020B0604020202020204" pitchFamily="34" charset="0"/>
                </a:rPr>
                <a:t>?</a:t>
              </a:r>
              <a:endParaRPr lang="vi-VN" b="1" dirty="0">
                <a:solidFill>
                  <a:prstClr val="black"/>
                </a:solidFill>
                <a:cs typeface="Arial" panose="020B0604020202020204" pitchFamily="34" charset="0"/>
              </a:endParaRPr>
            </a:p>
          </p:txBody>
        </p:sp>
        <p:sp>
          <p:nvSpPr>
            <p:cNvPr id="67" name="Oval 66">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68" name="Group 67">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69" name="Oval 68">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0" name="TextBox 69">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Tại</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sao</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cần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xây</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dựng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tổng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quan</a:t>
              </a:r>
              <a:r>
                <a:rPr lang="en-US" b="1" dirty="0">
                  <a:solidFill>
                    <a:prstClr val="black"/>
                  </a:solidFill>
                  <a:latin typeface="Arial" panose="020B0604020202020204" pitchFamily="34" charset="0"/>
                  <a:cs typeface="Arial" panose="020B0604020202020204" pitchFamily="34" charset="0"/>
                </a:rPr>
                <a:t>?</a:t>
              </a:r>
              <a:endParaRPr lang="vi-VN" b="1" dirty="0">
                <a:solidFill>
                  <a:prstClr val="black"/>
                </a:solidFill>
                <a:cs typeface="Arial" panose="020B0604020202020204" pitchFamily="34" charset="0"/>
              </a:endParaRPr>
            </a:p>
          </p:txBody>
        </p:sp>
        <p:sp>
          <p:nvSpPr>
            <p:cNvPr id="71" name="Oval 70">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72" name="Group 71">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73" name="Oval 72">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4" name="TextBox 73">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prstClr val="white"/>
                  </a:solidFill>
                  <a:latin typeface="Arial" panose="020B0604020202020204" pitchFamily="34" charset="0"/>
                  <a:cs typeface="Arial" panose="020B0604020202020204" pitchFamily="34" charset="0"/>
                </a:rPr>
                <a:t>Một</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số</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lưu</a:t>
              </a:r>
              <a:r>
                <a:rPr lang="en-US" b="1" dirty="0">
                  <a:solidFill>
                    <a:prstClr val="white"/>
                  </a:solidFill>
                  <a:latin typeface="Arial" panose="020B0604020202020204" pitchFamily="34" charset="0"/>
                  <a:cs typeface="Arial" panose="020B0604020202020204" pitchFamily="34" charset="0"/>
                </a:rPr>
                <a:t> ý </a:t>
              </a:r>
              <a:r>
                <a:rPr lang="en-US" b="1" dirty="0" err="1">
                  <a:solidFill>
                    <a:prstClr val="white"/>
                  </a:solidFill>
                  <a:latin typeface="Arial" panose="020B0604020202020204" pitchFamily="34" charset="0"/>
                  <a:cs typeface="Arial" panose="020B0604020202020204" pitchFamily="34" charset="0"/>
                </a:rPr>
                <a:t>khi</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viết</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tổng</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quan</a:t>
              </a:r>
              <a:endParaRPr lang="vi-VN" b="1" dirty="0">
                <a:solidFill>
                  <a:prstClr val="white"/>
                </a:solidFill>
                <a:cs typeface="Arial" panose="020B0604020202020204" pitchFamily="34" charset="0"/>
              </a:endParaRPr>
            </a:p>
          </p:txBody>
        </p:sp>
        <p:sp>
          <p:nvSpPr>
            <p:cNvPr id="75" name="Oval 74">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76" name="Group 75">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77" name="Oval 76">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8" name="TextBox 77">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Kết</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luận</a:t>
              </a:r>
              <a:endParaRPr lang="vi-VN" b="1" dirty="0">
                <a:solidFill>
                  <a:prstClr val="black"/>
                </a:solidFill>
                <a:cs typeface="Arial" panose="020B0604020202020204" pitchFamily="34" charset="0"/>
              </a:endParaRPr>
            </a:p>
          </p:txBody>
        </p:sp>
        <p:sp>
          <p:nvSpPr>
            <p:cNvPr id="79" name="Oval 78">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sp>
        <p:nvSpPr>
          <p:cNvPr id="85" name="Rectangle: Rounded Corners 106">
            <a:extLst>
              <a:ext uri="{FF2B5EF4-FFF2-40B4-BE49-F238E27FC236}">
                <a16:creationId xmlns:a16="http://schemas.microsoft.com/office/drawing/2014/main" id="{6DD07410-14AD-4726-8467-DF0715EFD5AD}"/>
              </a:ext>
            </a:extLst>
          </p:cNvPr>
          <p:cNvSpPr/>
          <p:nvPr/>
        </p:nvSpPr>
        <p:spPr>
          <a:xfrm>
            <a:off x="4240543" y="3948486"/>
            <a:ext cx="3823754" cy="547314"/>
          </a:xfrm>
          <a:prstGeom prst="roundRect">
            <a:avLst>
              <a:gd name="adj" fmla="val 751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5. </a:t>
            </a:r>
            <a:r>
              <a:rPr lang="vi-VN" sz="1900" b="1" dirty="0">
                <a:solidFill>
                  <a:schemeClr val="tx1"/>
                </a:solidFill>
                <a:latin typeface="Calibri" pitchFamily="34" charset="0"/>
                <a:cs typeface="Calibri" pitchFamily="34" charset="0"/>
              </a:rPr>
              <a:t>Báo cáo – kỹ thuật, thị trường</a:t>
            </a:r>
            <a:r>
              <a:rPr lang="en-US" sz="1900" b="1" dirty="0">
                <a:solidFill>
                  <a:schemeClr val="tx1"/>
                </a:solidFill>
                <a:latin typeface="Calibri" pitchFamily="34" charset="0"/>
                <a:cs typeface="Calibri" pitchFamily="34" charset="0"/>
              </a:rPr>
              <a:t>…</a:t>
            </a:r>
          </a:p>
        </p:txBody>
      </p:sp>
      <p:sp>
        <p:nvSpPr>
          <p:cNvPr id="86" name="Rectangle: Rounded Corners 106">
            <a:extLst>
              <a:ext uri="{FF2B5EF4-FFF2-40B4-BE49-F238E27FC236}">
                <a16:creationId xmlns:a16="http://schemas.microsoft.com/office/drawing/2014/main" id="{6DD07410-14AD-4726-8467-DF0715EFD5AD}"/>
              </a:ext>
            </a:extLst>
          </p:cNvPr>
          <p:cNvSpPr/>
          <p:nvPr/>
        </p:nvSpPr>
        <p:spPr>
          <a:xfrm>
            <a:off x="4256840" y="2747834"/>
            <a:ext cx="3773986" cy="471106"/>
          </a:xfrm>
          <a:prstGeom prst="roundRect">
            <a:avLst>
              <a:gd name="adj" fmla="val 751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3. </a:t>
            </a:r>
            <a:r>
              <a:rPr lang="vi-VN" sz="1900" b="1" dirty="0">
                <a:solidFill>
                  <a:schemeClr val="tx1"/>
                </a:solidFill>
                <a:latin typeface="Calibri" pitchFamily="34" charset="0"/>
                <a:cs typeface="Calibri" pitchFamily="34" charset="0"/>
              </a:rPr>
              <a:t>Luận án tiến sĩ &amp; luận văn thạc sĩ </a:t>
            </a:r>
            <a:endParaRPr lang="en-US" sz="1900" b="1" dirty="0">
              <a:solidFill>
                <a:schemeClr val="tx1"/>
              </a:solidFill>
              <a:latin typeface="Calibri" pitchFamily="34" charset="0"/>
              <a:cs typeface="Calibri" pitchFamily="34" charset="0"/>
            </a:endParaRPr>
          </a:p>
        </p:txBody>
      </p:sp>
      <p:sp>
        <p:nvSpPr>
          <p:cNvPr id="87" name="Rectangle: Rounded Corners 106">
            <a:extLst>
              <a:ext uri="{FF2B5EF4-FFF2-40B4-BE49-F238E27FC236}">
                <a16:creationId xmlns:a16="http://schemas.microsoft.com/office/drawing/2014/main" id="{6DD07410-14AD-4726-8467-DF0715EFD5AD}"/>
              </a:ext>
            </a:extLst>
          </p:cNvPr>
          <p:cNvSpPr/>
          <p:nvPr/>
        </p:nvSpPr>
        <p:spPr>
          <a:xfrm>
            <a:off x="4249460" y="2075351"/>
            <a:ext cx="3773985" cy="547954"/>
          </a:xfrm>
          <a:prstGeom prst="roundRect">
            <a:avLst>
              <a:gd name="adj" fmla="val 7515"/>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2. </a:t>
            </a:r>
            <a:r>
              <a:rPr lang="vi-VN" sz="1900" b="1" dirty="0">
                <a:solidFill>
                  <a:schemeClr val="tx1"/>
                </a:solidFill>
                <a:latin typeface="Calibri" pitchFamily="34" charset="0"/>
                <a:cs typeface="Calibri" pitchFamily="34" charset="0"/>
              </a:rPr>
              <a:t>Tạp chí khoa học</a:t>
            </a:r>
            <a:r>
              <a:rPr lang="en-US" sz="1900" b="1" dirty="0">
                <a:solidFill>
                  <a:schemeClr val="tx1"/>
                </a:solidFill>
                <a:latin typeface="Calibri" pitchFamily="34" charset="0"/>
                <a:cs typeface="Calibri" pitchFamily="34" charset="0"/>
              </a:rPr>
              <a:t>. </a:t>
            </a:r>
            <a:r>
              <a:rPr lang="vi-VN" sz="1900" b="1" dirty="0">
                <a:solidFill>
                  <a:schemeClr val="tx1"/>
                </a:solidFill>
                <a:latin typeface="Calibri" pitchFamily="34" charset="0"/>
                <a:cs typeface="Calibri" pitchFamily="34" charset="0"/>
              </a:rPr>
              <a:t>Kỷ yếu hội thảo </a:t>
            </a:r>
            <a:endParaRPr lang="en-US" sz="1900" b="1" dirty="0">
              <a:solidFill>
                <a:schemeClr val="tx1"/>
              </a:solidFill>
              <a:latin typeface="Calibri" pitchFamily="34" charset="0"/>
              <a:cs typeface="Calibri" pitchFamily="34" charset="0"/>
            </a:endParaRPr>
          </a:p>
        </p:txBody>
      </p:sp>
      <p:sp>
        <p:nvSpPr>
          <p:cNvPr id="88" name="Rectangle: Rounded Corners 106">
            <a:extLst>
              <a:ext uri="{FF2B5EF4-FFF2-40B4-BE49-F238E27FC236}">
                <a16:creationId xmlns:a16="http://schemas.microsoft.com/office/drawing/2014/main" id="{6DD07410-14AD-4726-8467-DF0715EFD5AD}"/>
              </a:ext>
            </a:extLst>
          </p:cNvPr>
          <p:cNvSpPr/>
          <p:nvPr/>
        </p:nvSpPr>
        <p:spPr>
          <a:xfrm>
            <a:off x="4241313" y="1491160"/>
            <a:ext cx="3773986" cy="493015"/>
          </a:xfrm>
          <a:prstGeom prst="roundRect">
            <a:avLst>
              <a:gd name="adj" fmla="val 751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1. </a:t>
            </a:r>
            <a:r>
              <a:rPr lang="vi-VN" sz="1900" b="1" dirty="0">
                <a:solidFill>
                  <a:schemeClr val="tx1"/>
                </a:solidFill>
                <a:latin typeface="Calibri" pitchFamily="34" charset="0"/>
                <a:cs typeface="Calibri" pitchFamily="34" charset="0"/>
              </a:rPr>
              <a:t>Sách (bao gồm cả chương sách) </a:t>
            </a:r>
            <a:endParaRPr lang="en-US" sz="1900" b="1" dirty="0">
              <a:solidFill>
                <a:schemeClr val="tx1"/>
              </a:solidFill>
              <a:latin typeface="Calibri" pitchFamily="34" charset="0"/>
              <a:cs typeface="Calibri" pitchFamily="34" charset="0"/>
            </a:endParaRPr>
          </a:p>
        </p:txBody>
      </p:sp>
      <p:sp>
        <p:nvSpPr>
          <p:cNvPr id="89" name="Rectangle: Rounded Corners 106">
            <a:extLst>
              <a:ext uri="{FF2B5EF4-FFF2-40B4-BE49-F238E27FC236}">
                <a16:creationId xmlns:a16="http://schemas.microsoft.com/office/drawing/2014/main" id="{6DD07410-14AD-4726-8467-DF0715EFD5AD}"/>
              </a:ext>
            </a:extLst>
          </p:cNvPr>
          <p:cNvSpPr/>
          <p:nvPr/>
        </p:nvSpPr>
        <p:spPr>
          <a:xfrm>
            <a:off x="8588146" y="3282537"/>
            <a:ext cx="3196581" cy="496140"/>
          </a:xfrm>
          <a:prstGeom prst="roundRect">
            <a:avLst>
              <a:gd name="adj" fmla="val 751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7. </a:t>
            </a:r>
            <a:r>
              <a:rPr lang="vi-VN" sz="1900" b="1" dirty="0">
                <a:solidFill>
                  <a:schemeClr val="tx1"/>
                </a:solidFill>
                <a:latin typeface="Calibri" pitchFamily="34" charset="0"/>
                <a:cs typeface="Calibri" pitchFamily="34" charset="0"/>
              </a:rPr>
              <a:t>Bằng sáng chế </a:t>
            </a:r>
            <a:endParaRPr lang="en-US" sz="1900" b="1" dirty="0">
              <a:solidFill>
                <a:schemeClr val="tx1"/>
              </a:solidFill>
              <a:latin typeface="Calibri" pitchFamily="34" charset="0"/>
              <a:cs typeface="Calibri" pitchFamily="34" charset="0"/>
            </a:endParaRPr>
          </a:p>
        </p:txBody>
      </p:sp>
      <p:sp>
        <p:nvSpPr>
          <p:cNvPr id="90" name="Rectangle: Rounded Corners 106">
            <a:extLst>
              <a:ext uri="{FF2B5EF4-FFF2-40B4-BE49-F238E27FC236}">
                <a16:creationId xmlns:a16="http://schemas.microsoft.com/office/drawing/2014/main" id="{6DD07410-14AD-4726-8467-DF0715EFD5AD}"/>
              </a:ext>
            </a:extLst>
          </p:cNvPr>
          <p:cNvSpPr/>
          <p:nvPr/>
        </p:nvSpPr>
        <p:spPr>
          <a:xfrm>
            <a:off x="8581706" y="4621850"/>
            <a:ext cx="3203021" cy="559750"/>
          </a:xfrm>
          <a:prstGeom prst="roundRect">
            <a:avLst>
              <a:gd name="adj" fmla="val 751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9. </a:t>
            </a:r>
            <a:r>
              <a:rPr lang="vi-VN" sz="1900" b="1" dirty="0">
                <a:solidFill>
                  <a:schemeClr val="tx1"/>
                </a:solidFill>
                <a:latin typeface="Calibri" pitchFamily="34" charset="0"/>
                <a:cs typeface="Calibri" pitchFamily="34" charset="0"/>
              </a:rPr>
              <a:t>Số liệu – kỹ thuật, kế toán</a:t>
            </a:r>
            <a:r>
              <a:rPr lang="en-US" sz="1900" b="1" dirty="0">
                <a:solidFill>
                  <a:schemeClr val="tx1"/>
                </a:solidFill>
                <a:latin typeface="Calibri" pitchFamily="34" charset="0"/>
                <a:cs typeface="Calibri" pitchFamily="34" charset="0"/>
              </a:rPr>
              <a:t>…</a:t>
            </a:r>
          </a:p>
        </p:txBody>
      </p:sp>
      <p:sp>
        <p:nvSpPr>
          <p:cNvPr id="91" name="Rectangle: Rounded Corners 106">
            <a:extLst>
              <a:ext uri="{FF2B5EF4-FFF2-40B4-BE49-F238E27FC236}">
                <a16:creationId xmlns:a16="http://schemas.microsoft.com/office/drawing/2014/main" id="{6DD07410-14AD-4726-8467-DF0715EFD5AD}"/>
              </a:ext>
            </a:extLst>
          </p:cNvPr>
          <p:cNvSpPr/>
          <p:nvPr/>
        </p:nvSpPr>
        <p:spPr>
          <a:xfrm>
            <a:off x="8570342" y="3901200"/>
            <a:ext cx="3214385" cy="594600"/>
          </a:xfrm>
          <a:prstGeom prst="roundRect">
            <a:avLst>
              <a:gd name="adj" fmla="val 7515"/>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8. </a:t>
            </a:r>
            <a:r>
              <a:rPr lang="vi-VN" sz="1900" b="1" dirty="0">
                <a:solidFill>
                  <a:schemeClr val="tx1"/>
                </a:solidFill>
                <a:latin typeface="Calibri" pitchFamily="34" charset="0"/>
                <a:cs typeface="Calibri" pitchFamily="34" charset="0"/>
              </a:rPr>
              <a:t>Dữ liệu – số liệu, tài chính,</a:t>
            </a:r>
            <a:endParaRPr lang="en-US" sz="1900" b="1" dirty="0">
              <a:solidFill>
                <a:schemeClr val="tx1"/>
              </a:solidFill>
              <a:latin typeface="Calibri" pitchFamily="34" charset="0"/>
              <a:cs typeface="Calibri" pitchFamily="34" charset="0"/>
            </a:endParaRPr>
          </a:p>
          <a:p>
            <a:r>
              <a:rPr lang="vi-VN" sz="1900" b="1" dirty="0">
                <a:solidFill>
                  <a:schemeClr val="tx1"/>
                </a:solidFill>
                <a:latin typeface="Calibri" pitchFamily="34" charset="0"/>
                <a:cs typeface="Calibri" pitchFamily="34" charset="0"/>
              </a:rPr>
              <a:t> dữ liệu thô</a:t>
            </a:r>
            <a:r>
              <a:rPr lang="en-US" sz="1900" b="1" dirty="0">
                <a:solidFill>
                  <a:schemeClr val="tx1"/>
                </a:solidFill>
                <a:latin typeface="Calibri" pitchFamily="34" charset="0"/>
                <a:cs typeface="Calibri" pitchFamily="34" charset="0"/>
              </a:rPr>
              <a:t>…</a:t>
            </a:r>
          </a:p>
        </p:txBody>
      </p:sp>
      <p:sp>
        <p:nvSpPr>
          <p:cNvPr id="92" name="Rectangle: Rounded Corners 106">
            <a:extLst>
              <a:ext uri="{FF2B5EF4-FFF2-40B4-BE49-F238E27FC236}">
                <a16:creationId xmlns:a16="http://schemas.microsoft.com/office/drawing/2014/main" id="{6DD07410-14AD-4726-8467-DF0715EFD5AD}"/>
              </a:ext>
            </a:extLst>
          </p:cNvPr>
          <p:cNvSpPr/>
          <p:nvPr/>
        </p:nvSpPr>
        <p:spPr>
          <a:xfrm>
            <a:off x="8594922" y="2680980"/>
            <a:ext cx="3189805" cy="470320"/>
          </a:xfrm>
          <a:prstGeom prst="roundRect">
            <a:avLst>
              <a:gd name="adj" fmla="val 7515"/>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6. </a:t>
            </a:r>
            <a:r>
              <a:rPr lang="vi-VN" sz="1900" b="1" dirty="0">
                <a:solidFill>
                  <a:schemeClr val="tx1"/>
                </a:solidFill>
                <a:latin typeface="Calibri" pitchFamily="34" charset="0"/>
                <a:cs typeface="Calibri" pitchFamily="34" charset="0"/>
              </a:rPr>
              <a:t>Văn bản chính phủ </a:t>
            </a:r>
            <a:endParaRPr lang="en-US" sz="1900" b="1" dirty="0">
              <a:solidFill>
                <a:schemeClr val="tx1"/>
              </a:solidFill>
              <a:latin typeface="Calibri" pitchFamily="34" charset="0"/>
              <a:cs typeface="Calibri" pitchFamily="34" charset="0"/>
            </a:endParaRPr>
          </a:p>
        </p:txBody>
      </p:sp>
      <p:sp>
        <p:nvSpPr>
          <p:cNvPr id="93" name="Rectangle: Rounded Corners 106">
            <a:extLst>
              <a:ext uri="{FF2B5EF4-FFF2-40B4-BE49-F238E27FC236}">
                <a16:creationId xmlns:a16="http://schemas.microsoft.com/office/drawing/2014/main" id="{6DD07410-14AD-4726-8467-DF0715EFD5AD}"/>
              </a:ext>
            </a:extLst>
          </p:cNvPr>
          <p:cNvSpPr/>
          <p:nvPr/>
        </p:nvSpPr>
        <p:spPr>
          <a:xfrm>
            <a:off x="4240543" y="3337226"/>
            <a:ext cx="3790283" cy="496140"/>
          </a:xfrm>
          <a:prstGeom prst="roundRect">
            <a:avLst>
              <a:gd name="adj" fmla="val 7515"/>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4. </a:t>
            </a:r>
            <a:r>
              <a:rPr lang="vi-VN" sz="1900" b="1" dirty="0">
                <a:solidFill>
                  <a:schemeClr val="tx1"/>
                </a:solidFill>
                <a:latin typeface="Calibri" pitchFamily="34" charset="0"/>
                <a:cs typeface="Calibri" pitchFamily="34" charset="0"/>
              </a:rPr>
              <a:t>Bài nghiên cứu – thảo luận</a:t>
            </a:r>
            <a:endParaRPr lang="en-US" sz="1900" b="1" dirty="0">
              <a:solidFill>
                <a:schemeClr val="tx1"/>
              </a:solidFill>
              <a:latin typeface="Calibri" pitchFamily="34" charset="0"/>
              <a:cs typeface="Calibri" pitchFamily="34" charset="0"/>
            </a:endParaRPr>
          </a:p>
        </p:txBody>
      </p:sp>
      <p:sp>
        <p:nvSpPr>
          <p:cNvPr id="94" name="Rectangle: Rounded Corners 106">
            <a:extLst>
              <a:ext uri="{FF2B5EF4-FFF2-40B4-BE49-F238E27FC236}">
                <a16:creationId xmlns:a16="http://schemas.microsoft.com/office/drawing/2014/main" id="{6DD07410-14AD-4726-8467-DF0715EFD5AD}"/>
              </a:ext>
            </a:extLst>
          </p:cNvPr>
          <p:cNvSpPr/>
          <p:nvPr/>
        </p:nvSpPr>
        <p:spPr>
          <a:xfrm>
            <a:off x="8597024" y="5257800"/>
            <a:ext cx="3189805" cy="457200"/>
          </a:xfrm>
          <a:prstGeom prst="roundRect">
            <a:avLst>
              <a:gd name="adj" fmla="val 7515"/>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a:solidFill>
                  <a:schemeClr val="tx1"/>
                </a:solidFill>
                <a:latin typeface="Calibri" pitchFamily="34" charset="0"/>
                <a:cs typeface="Calibri" pitchFamily="34" charset="0"/>
              </a:rPr>
              <a:t>10. </a:t>
            </a:r>
            <a:r>
              <a:rPr lang="en-US" sz="1900" b="1" dirty="0" err="1">
                <a:solidFill>
                  <a:schemeClr val="tx1"/>
                </a:solidFill>
                <a:latin typeface="Calibri" pitchFamily="34" charset="0"/>
                <a:cs typeface="Calibri" pitchFamily="34" charset="0"/>
              </a:rPr>
              <a:t>Bài</a:t>
            </a:r>
            <a:r>
              <a:rPr lang="en-US" sz="1900" b="1" dirty="0">
                <a:solidFill>
                  <a:schemeClr val="tx1"/>
                </a:solidFill>
                <a:latin typeface="Calibri" pitchFamily="34" charset="0"/>
                <a:cs typeface="Calibri" pitchFamily="34" charset="0"/>
              </a:rPr>
              <a:t> </a:t>
            </a:r>
            <a:r>
              <a:rPr lang="en-US" sz="1900" b="1" dirty="0" err="1">
                <a:solidFill>
                  <a:schemeClr val="tx1"/>
                </a:solidFill>
                <a:latin typeface="Calibri" pitchFamily="34" charset="0"/>
                <a:cs typeface="Calibri" pitchFamily="34" charset="0"/>
              </a:rPr>
              <a:t>nghiên</a:t>
            </a:r>
            <a:r>
              <a:rPr lang="en-US" sz="1900" b="1" dirty="0">
                <a:solidFill>
                  <a:schemeClr val="tx1"/>
                </a:solidFill>
                <a:latin typeface="Calibri" pitchFamily="34" charset="0"/>
                <a:cs typeface="Calibri" pitchFamily="34" charset="0"/>
              </a:rPr>
              <a:t> </a:t>
            </a:r>
            <a:r>
              <a:rPr lang="en-US" sz="1900" b="1" dirty="0" err="1">
                <a:solidFill>
                  <a:schemeClr val="tx1"/>
                </a:solidFill>
                <a:latin typeface="Calibri" pitchFamily="34" charset="0"/>
                <a:cs typeface="Calibri" pitchFamily="34" charset="0"/>
              </a:rPr>
              <a:t>cứu</a:t>
            </a:r>
            <a:r>
              <a:rPr lang="en-US" sz="1900" b="1" dirty="0">
                <a:solidFill>
                  <a:schemeClr val="tx1"/>
                </a:solidFill>
                <a:latin typeface="Calibri" pitchFamily="34" charset="0"/>
                <a:cs typeface="Calibri" pitchFamily="34" charset="0"/>
              </a:rPr>
              <a:t> </a:t>
            </a:r>
            <a:r>
              <a:rPr lang="en-US" sz="1900" b="1" dirty="0" err="1">
                <a:solidFill>
                  <a:schemeClr val="tx1"/>
                </a:solidFill>
                <a:latin typeface="Calibri" pitchFamily="34" charset="0"/>
                <a:cs typeface="Calibri" pitchFamily="34" charset="0"/>
              </a:rPr>
              <a:t>mới</a:t>
            </a:r>
            <a:endParaRPr lang="vi-VN" sz="19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246901093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46212" y="-1"/>
            <a:ext cx="8413067"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pic>
        <p:nvPicPr>
          <p:cNvPr id="104" name="Picture 103">
            <a:extLst>
              <a:ext uri="{FF2B5EF4-FFF2-40B4-BE49-F238E27FC236}">
                <a16:creationId xmlns:a16="http://schemas.microsoft.com/office/drawing/2014/main" id="{73AF91C4-BC5E-4471-97E1-DFF6104FBB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726" b="56726" l="94386" r="98894">
                        <a14:foregroundMark x1="96457" y1="54212" x2="96779" y2="54529"/>
                      </a14:backgroundRemoval>
                    </a14:imgEffect>
                  </a14:imgLayer>
                </a14:imgProps>
              </a:ext>
            </a:extLst>
          </a:blip>
          <a:srcRect l="93822" t="52226" r="542" b="42774"/>
          <a:stretch/>
        </p:blipFill>
        <p:spPr>
          <a:xfrm>
            <a:off x="11862001" y="1034222"/>
            <a:ext cx="217427" cy="342943"/>
          </a:xfrm>
          <a:prstGeom prst="rect">
            <a:avLst/>
          </a:prstGeom>
        </p:spPr>
      </p:pic>
      <p:grpSp>
        <p:nvGrpSpPr>
          <p:cNvPr id="101" name="Group 100">
            <a:extLst>
              <a:ext uri="{FF2B5EF4-FFF2-40B4-BE49-F238E27FC236}">
                <a16:creationId xmlns:a16="http://schemas.microsoft.com/office/drawing/2014/main" id="{10FC1E4E-1949-4566-85B7-DD1F55205671}"/>
              </a:ext>
            </a:extLst>
          </p:cNvPr>
          <p:cNvGrpSpPr/>
          <p:nvPr/>
        </p:nvGrpSpPr>
        <p:grpSpPr>
          <a:xfrm>
            <a:off x="3849673" y="6340209"/>
            <a:ext cx="8345331" cy="538474"/>
            <a:chOff x="3849673" y="6340209"/>
            <a:chExt cx="8345331" cy="538474"/>
          </a:xfrm>
        </p:grpSpPr>
        <p:grpSp>
          <p:nvGrpSpPr>
            <p:cNvPr id="102" name="Group 101">
              <a:extLst>
                <a:ext uri="{FF2B5EF4-FFF2-40B4-BE49-F238E27FC236}">
                  <a16:creationId xmlns:a16="http://schemas.microsoft.com/office/drawing/2014/main" id="{01EF2543-5277-4F92-B3E7-A0277F5CC247}"/>
                </a:ext>
              </a:extLst>
            </p:cNvPr>
            <p:cNvGrpSpPr/>
            <p:nvPr/>
          </p:nvGrpSpPr>
          <p:grpSpPr>
            <a:xfrm>
              <a:off x="3849673" y="6340209"/>
              <a:ext cx="8345331" cy="538474"/>
              <a:chOff x="3842786" y="6347982"/>
              <a:chExt cx="8345331" cy="538474"/>
            </a:xfrm>
          </p:grpSpPr>
          <p:sp>
            <p:nvSpPr>
              <p:cNvPr id="118" name="Rectangle 117">
                <a:extLst>
                  <a:ext uri="{FF2B5EF4-FFF2-40B4-BE49-F238E27FC236}">
                    <a16:creationId xmlns:a16="http://schemas.microsoft.com/office/drawing/2014/main" id="{43210741-C466-4B33-97EF-DED7B2C3B80D}"/>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Rectangle: Rounded Corners 118">
                <a:extLst>
                  <a:ext uri="{FF2B5EF4-FFF2-40B4-BE49-F238E27FC236}">
                    <a16:creationId xmlns:a16="http://schemas.microsoft.com/office/drawing/2014/main" id="{2F1F186C-7BEB-4DC5-B6B6-3367A1B776B8}"/>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grpSp>
        <p:pic>
          <p:nvPicPr>
            <p:cNvPr id="103" name="Picture 102">
              <a:extLst>
                <a:ext uri="{FF2B5EF4-FFF2-40B4-BE49-F238E27FC236}">
                  <a16:creationId xmlns:a16="http://schemas.microsoft.com/office/drawing/2014/main" id="{42A43008-6722-4AF5-A6A6-239F4D0F9FFB}"/>
                </a:ext>
              </a:extLst>
            </p:cNvPr>
            <p:cNvPicPr>
              <a:picLocks noChangeAspect="1"/>
            </p:cNvPicPr>
            <p:nvPr/>
          </p:nvPicPr>
          <p:blipFill rotWithShape="1">
            <a:blip r:embed="rId7"/>
            <a:srcRect l="89542" t="57714" r="2818" b="38328"/>
            <a:stretch/>
          </p:blipFill>
          <p:spPr>
            <a:xfrm>
              <a:off x="11784727" y="6472009"/>
              <a:ext cx="294701" cy="271479"/>
            </a:xfrm>
            <a:prstGeom prst="rect">
              <a:avLst/>
            </a:prstGeom>
          </p:spPr>
        </p:pic>
        <p:pic>
          <p:nvPicPr>
            <p:cNvPr id="113" name="Picture 112">
              <a:extLst>
                <a:ext uri="{FF2B5EF4-FFF2-40B4-BE49-F238E27FC236}">
                  <a16:creationId xmlns:a16="http://schemas.microsoft.com/office/drawing/2014/main" id="{D65FF49F-EAF1-4F61-9CA4-6DDF6D4305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14" name="Picture 113">
              <a:extLst>
                <a:ext uri="{FF2B5EF4-FFF2-40B4-BE49-F238E27FC236}">
                  <a16:creationId xmlns:a16="http://schemas.microsoft.com/office/drawing/2014/main" id="{B8624106-5B91-4FA8-816D-483A028DBEB9}"/>
                </a:ext>
              </a:extLst>
            </p:cNvPr>
            <p:cNvPicPr>
              <a:picLocks noChangeAspect="1"/>
            </p:cNvPicPr>
            <p:nvPr/>
          </p:nvPicPr>
          <p:blipFill rotWithShape="1">
            <a:blip r:embed="rId7"/>
            <a:srcRect l="1989" t="56842" r="58767" b="37115"/>
            <a:stretch/>
          </p:blipFill>
          <p:spPr>
            <a:xfrm>
              <a:off x="3900407" y="6412233"/>
              <a:ext cx="1513876" cy="414464"/>
            </a:xfrm>
            <a:prstGeom prst="rect">
              <a:avLst/>
            </a:prstGeom>
          </p:spPr>
        </p:pic>
      </p:grpSp>
      <p:pic>
        <p:nvPicPr>
          <p:cNvPr id="146"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11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 name="Group 151">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53" name="Group 152">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56" name="Rectangle 155">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TextBox 156">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54" name="Picture 153">
              <a:extLst>
                <a:ext uri="{FF2B5EF4-FFF2-40B4-BE49-F238E27FC236}">
                  <a16:creationId xmlns:a16="http://schemas.microsoft.com/office/drawing/2014/main" id="{AC314960-28DD-4821-A35D-996D29AB470F}"/>
                </a:ext>
              </a:extLst>
            </p:cNvPr>
            <p:cNvPicPr>
              <a:picLocks noChangeAspect="1"/>
            </p:cNvPicPr>
            <p:nvPr/>
          </p:nvPicPr>
          <p:blipFill rotWithShape="1">
            <a:blip r:embed="rId7"/>
            <a:srcRect l="78336" t="3150" r="1742" b="91620"/>
            <a:stretch/>
          </p:blipFill>
          <p:spPr>
            <a:xfrm>
              <a:off x="10069381" y="124762"/>
              <a:ext cx="1041155" cy="485919"/>
            </a:xfrm>
            <a:prstGeom prst="rect">
              <a:avLst/>
            </a:prstGeom>
          </p:spPr>
        </p:pic>
        <p:pic>
          <p:nvPicPr>
            <p:cNvPr id="155" name="Picture 154">
              <a:extLst>
                <a:ext uri="{FF2B5EF4-FFF2-40B4-BE49-F238E27FC236}">
                  <a16:creationId xmlns:a16="http://schemas.microsoft.com/office/drawing/2014/main" id="{895826D1-A371-4642-8CAB-37EB932A1C41}"/>
                </a:ext>
              </a:extLst>
            </p:cNvPr>
            <p:cNvPicPr>
              <a:picLocks noChangeAspect="1"/>
            </p:cNvPicPr>
            <p:nvPr/>
          </p:nvPicPr>
          <p:blipFill rotWithShape="1">
            <a:blip r:embed="rId11"/>
            <a:srcRect l="94421" t="4742" r="1172" b="91217"/>
            <a:stretch/>
          </p:blipFill>
          <p:spPr>
            <a:xfrm>
              <a:off x="11243275" y="178942"/>
              <a:ext cx="822422" cy="424156"/>
            </a:xfrm>
            <a:prstGeom prst="rect">
              <a:avLst/>
            </a:prstGeom>
          </p:spPr>
        </p:pic>
      </p:grpSp>
      <p:pic>
        <p:nvPicPr>
          <p:cNvPr id="158"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Rectangle 50">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2" name="Group 51">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53" name="Rectangle 52">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4" name="Group 53">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55" name="Picture 54">
                <a:extLst>
                  <a:ext uri="{FF2B5EF4-FFF2-40B4-BE49-F238E27FC236}">
                    <a16:creationId xmlns:a16="http://schemas.microsoft.com/office/drawing/2014/main" id="{2A11893A-006B-443E-A9E8-238E6192E8AC}"/>
                  </a:ext>
                </a:extLst>
              </p:cNvPr>
              <p:cNvPicPr>
                <a:picLocks noChangeAspect="1"/>
              </p:cNvPicPr>
              <p:nvPr/>
            </p:nvPicPr>
            <p:blipFill rotWithShape="1">
              <a:blip r:embed="rId12"/>
              <a:srcRect t="93263"/>
              <a:stretch/>
            </p:blipFill>
            <p:spPr>
              <a:xfrm>
                <a:off x="-6985" y="7137183"/>
                <a:ext cx="3857625" cy="462008"/>
              </a:xfrm>
              <a:prstGeom prst="rect">
                <a:avLst/>
              </a:prstGeom>
            </p:spPr>
          </p:pic>
          <p:sp>
            <p:nvSpPr>
              <p:cNvPr id="56" name="TextBox 55">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58" name="Group 57">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59" name="Rectangle 58">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61" name="Picture 60">
              <a:extLst>
                <a:ext uri="{FF2B5EF4-FFF2-40B4-BE49-F238E27FC236}">
                  <a16:creationId xmlns:a16="http://schemas.microsoft.com/office/drawing/2014/main" id="{A1B06998-3D59-4B71-A7DE-3EB7AF6C2AD4}"/>
                </a:ext>
              </a:extLst>
            </p:cNvPr>
            <p:cNvPicPr>
              <a:picLocks noChangeAspect="1"/>
            </p:cNvPicPr>
            <p:nvPr/>
          </p:nvPicPr>
          <p:blipFill rotWithShape="1">
            <a:blip r:embed="rId13"/>
            <a:srcRect l="85860" t="3408" r="3951" b="92414"/>
            <a:stretch/>
          </p:blipFill>
          <p:spPr>
            <a:xfrm>
              <a:off x="3301864" y="130769"/>
              <a:ext cx="548776" cy="400110"/>
            </a:xfrm>
            <a:prstGeom prst="rect">
              <a:avLst/>
            </a:prstGeom>
          </p:spPr>
        </p:pic>
        <p:sp>
          <p:nvSpPr>
            <p:cNvPr id="62" name="Oval 61">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3" name="Group 62">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65"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E1DFF46F-71E7-45F2-B7F7-346BF3400E5E}"/>
                  </a:ext>
                </a:extLst>
              </p:cNvPr>
              <p:cNvPicPr>
                <a:picLocks noChangeAspect="1"/>
              </p:cNvPicPr>
              <p:nvPr/>
            </p:nvPicPr>
            <p:blipFill rotWithShape="1">
              <a:blip r:embed="rId15"/>
              <a:srcRect l="6012" t="9578" r="88454" b="86848"/>
              <a:stretch/>
            </p:blipFill>
            <p:spPr>
              <a:xfrm>
                <a:off x="170602" y="631823"/>
                <a:ext cx="265100" cy="304350"/>
              </a:xfrm>
              <a:prstGeom prst="rect">
                <a:avLst/>
              </a:prstGeom>
            </p:spPr>
          </p:pic>
        </p:grpSp>
        <p:sp>
          <p:nvSpPr>
            <p:cNvPr id="64" name="TextBox 63">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67"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67">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69" name="Oval 68">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TextBox 69">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2" name="Group 71">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73" name="Oval 72">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TextBox 73">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6" name="Group 75">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77" name="Oval 76">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77">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Một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số</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lưu</a:t>
              </a:r>
              <a:r>
                <a:rPr lang="en-US" b="1" dirty="0">
                  <a:solidFill>
                    <a:schemeClr val="bg1"/>
                  </a:solidFill>
                  <a:latin typeface="Arial" panose="020B0604020202020204" pitchFamily="34" charset="0"/>
                  <a:cs typeface="Arial" panose="020B0604020202020204" pitchFamily="34" charset="0"/>
                </a:rPr>
                <a:t> ý </a:t>
              </a:r>
              <a:r>
                <a:rPr lang="en-US" b="1" dirty="0" err="1">
                  <a:solidFill>
                    <a:schemeClr val="bg1"/>
                  </a:solidFill>
                  <a:latin typeface="Arial" panose="020B0604020202020204" pitchFamily="34" charset="0"/>
                  <a:cs typeface="Arial" panose="020B0604020202020204" pitchFamily="34" charset="0"/>
                </a:rPr>
                <a:t>khi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viết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endParaRPr lang="vi-VN" b="1" dirty="0">
                <a:solidFill>
                  <a:schemeClr val="bg1"/>
                </a:solidFill>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0" name="Group 79">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81" name="Oval 80">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2" name="TextBox 81">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83" name="Oval 82">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4" name="Rectangle: Rounded Corners 106">
            <a:extLst>
              <a:ext uri="{FF2B5EF4-FFF2-40B4-BE49-F238E27FC236}">
                <a16:creationId xmlns:a16="http://schemas.microsoft.com/office/drawing/2014/main" id="{6DD07410-14AD-4726-8467-DF0715EFD5AD}"/>
              </a:ext>
            </a:extLst>
          </p:cNvPr>
          <p:cNvSpPr/>
          <p:nvPr/>
        </p:nvSpPr>
        <p:spPr>
          <a:xfrm>
            <a:off x="3991596" y="885205"/>
            <a:ext cx="7979117" cy="852463"/>
          </a:xfrm>
          <a:prstGeom prst="roundRect">
            <a:avLst>
              <a:gd name="adj" fmla="val 7515"/>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FF0000"/>
                </a:solidFill>
              </a:rPr>
              <a:t>Bước</a:t>
            </a:r>
            <a:r>
              <a:rPr lang="en-US" sz="2400" b="1" dirty="0" smtClean="0">
                <a:solidFill>
                  <a:srgbClr val="FF0000"/>
                </a:solidFill>
              </a:rPr>
              <a:t> 2: </a:t>
            </a:r>
            <a:r>
              <a:rPr lang="en-US" sz="2400" b="1" dirty="0" smtClean="0">
                <a:solidFill>
                  <a:schemeClr val="tx1"/>
                </a:solidFill>
              </a:rPr>
              <a:t>(2)</a:t>
            </a:r>
            <a:r>
              <a:rPr lang="en-US" sz="2400" b="1" dirty="0" err="1" smtClean="0">
                <a:solidFill>
                  <a:schemeClr val="tx1"/>
                </a:solidFill>
              </a:rPr>
              <a:t>Lưu</a:t>
            </a:r>
            <a:r>
              <a:rPr lang="en-US" sz="2400" b="1" dirty="0" smtClean="0">
                <a:solidFill>
                  <a:schemeClr val="tx1"/>
                </a:solidFill>
              </a:rPr>
              <a:t>, </a:t>
            </a:r>
            <a:r>
              <a:rPr lang="en-US" sz="2400" b="1" dirty="0" err="1" smtClean="0">
                <a:solidFill>
                  <a:schemeClr val="tx1"/>
                </a:solidFill>
              </a:rPr>
              <a:t>tập</a:t>
            </a:r>
            <a:r>
              <a:rPr lang="en-US" sz="2400" b="1" dirty="0" smtClean="0">
                <a:solidFill>
                  <a:schemeClr val="tx1"/>
                </a:solidFill>
              </a:rPr>
              <a:t> </a:t>
            </a:r>
            <a:r>
              <a:rPr lang="en-US" sz="2400" b="1" dirty="0" err="1" smtClean="0">
                <a:solidFill>
                  <a:schemeClr val="tx1"/>
                </a:solidFill>
              </a:rPr>
              <a:t>hợp</a:t>
            </a:r>
            <a:r>
              <a:rPr lang="en-US" sz="2400" b="1" dirty="0" smtClean="0">
                <a:solidFill>
                  <a:schemeClr val="tx1"/>
                </a:solidFill>
              </a:rPr>
              <a:t> </a:t>
            </a:r>
            <a:r>
              <a:rPr lang="en-US" sz="2400" b="1" dirty="0" err="1" smtClean="0">
                <a:solidFill>
                  <a:schemeClr val="tx1"/>
                </a:solidFill>
              </a:rPr>
              <a:t>lại</a:t>
            </a:r>
            <a:r>
              <a:rPr lang="en-US" sz="2400" b="1" dirty="0" smtClean="0">
                <a:solidFill>
                  <a:schemeClr val="tx1"/>
                </a:solidFill>
              </a:rPr>
              <a:t> </a:t>
            </a:r>
            <a:r>
              <a:rPr lang="en-US" sz="2400" b="1" dirty="0" err="1" smtClean="0">
                <a:solidFill>
                  <a:schemeClr val="tx1"/>
                </a:solidFill>
              </a:rPr>
              <a:t>những</a:t>
            </a:r>
            <a:r>
              <a:rPr lang="en-US" sz="2400" b="1" dirty="0" smtClean="0">
                <a:solidFill>
                  <a:schemeClr val="tx1"/>
                </a:solidFill>
              </a:rPr>
              <a:t> </a:t>
            </a:r>
            <a:r>
              <a:rPr lang="en-US" sz="2400" b="1" dirty="0" err="1" smtClean="0">
                <a:solidFill>
                  <a:schemeClr val="tx1"/>
                </a:solidFill>
              </a:rPr>
              <a:t>tài</a:t>
            </a:r>
            <a:r>
              <a:rPr lang="en-US" sz="2400" b="1" dirty="0" smtClean="0">
                <a:solidFill>
                  <a:schemeClr val="tx1"/>
                </a:solidFill>
              </a:rPr>
              <a:t> </a:t>
            </a:r>
            <a:r>
              <a:rPr lang="en-US" sz="2400" b="1" dirty="0" err="1" smtClean="0">
                <a:solidFill>
                  <a:schemeClr val="tx1"/>
                </a:solidFill>
              </a:rPr>
              <a:t>liệu</a:t>
            </a:r>
            <a:r>
              <a:rPr lang="en-US" sz="2400" b="1" dirty="0" smtClean="0">
                <a:solidFill>
                  <a:schemeClr val="tx1"/>
                </a:solidFill>
              </a:rPr>
              <a:t> </a:t>
            </a:r>
            <a:r>
              <a:rPr lang="vi-VN" sz="2400" b="1" dirty="0" smtClean="0">
                <a:solidFill>
                  <a:schemeClr val="tx1"/>
                </a:solidFill>
                <a:latin typeface="Calibri" pitchFamily="34" charset="0"/>
                <a:cs typeface="Calibri" pitchFamily="34" charset="0"/>
              </a:rPr>
              <a:t>có </a:t>
            </a:r>
            <a:r>
              <a:rPr lang="vi-VN" sz="2400" b="1" dirty="0">
                <a:solidFill>
                  <a:schemeClr val="tx1"/>
                </a:solidFill>
                <a:latin typeface="Calibri" pitchFamily="34" charset="0"/>
                <a:cs typeface="Calibri" pitchFamily="34" charset="0"/>
              </a:rPr>
              <a:t>liên </a:t>
            </a:r>
            <a:r>
              <a:rPr lang="vi-VN" sz="2400" b="1" dirty="0" smtClean="0">
                <a:solidFill>
                  <a:schemeClr val="tx1"/>
                </a:solidFill>
                <a:latin typeface="Calibri" pitchFamily="34" charset="0"/>
                <a:cs typeface="Calibri" pitchFamily="34" charset="0"/>
              </a:rPr>
              <a:t>quan</a:t>
            </a:r>
            <a:r>
              <a:rPr lang="en-US" sz="2400" b="1" dirty="0" smtClean="0">
                <a:solidFill>
                  <a:schemeClr val="tx1"/>
                </a:solidFill>
                <a:latin typeface="Calibri" pitchFamily="34" charset="0"/>
                <a:cs typeface="Calibri" pitchFamily="34" charset="0"/>
              </a:rPr>
              <a:t> </a:t>
            </a:r>
            <a:r>
              <a:rPr lang="en-US" sz="2400" b="1" dirty="0" smtClean="0">
                <a:solidFill>
                  <a:schemeClr val="tx1"/>
                </a:solidFill>
              </a:rPr>
              <a:t>(</a:t>
            </a:r>
            <a:r>
              <a:rPr lang="en-US" sz="2400" b="1" dirty="0" err="1" smtClean="0">
                <a:solidFill>
                  <a:schemeClr val="tx1"/>
                </a:solidFill>
              </a:rPr>
              <a:t>tạo</a:t>
            </a:r>
            <a:r>
              <a:rPr lang="en-US" sz="2400" b="1" dirty="0" smtClean="0">
                <a:solidFill>
                  <a:schemeClr val="tx1"/>
                </a:solidFill>
              </a:rPr>
              <a:t> </a:t>
            </a:r>
            <a:r>
              <a:rPr lang="en-US" sz="2400" b="1" dirty="0" err="1">
                <a:solidFill>
                  <a:schemeClr val="tx1"/>
                </a:solidFill>
              </a:rPr>
              <a:t>kho</a:t>
            </a:r>
            <a:r>
              <a:rPr lang="en-US" sz="2400" b="1" dirty="0">
                <a:solidFill>
                  <a:schemeClr val="tx1"/>
                </a:solidFill>
              </a:rPr>
              <a:t> </a:t>
            </a:r>
            <a:r>
              <a:rPr lang="en-US" sz="2400" b="1" dirty="0" err="1">
                <a:solidFill>
                  <a:schemeClr val="tx1"/>
                </a:solidFill>
              </a:rPr>
              <a:t>dữ</a:t>
            </a:r>
            <a:r>
              <a:rPr lang="en-US" sz="2400" b="1" dirty="0">
                <a:solidFill>
                  <a:schemeClr val="tx1"/>
                </a:solidFill>
              </a:rPr>
              <a:t> </a:t>
            </a:r>
            <a:r>
              <a:rPr lang="en-US" sz="2400" b="1" dirty="0" err="1">
                <a:solidFill>
                  <a:schemeClr val="tx1"/>
                </a:solidFill>
              </a:rPr>
              <a:t>liệu</a:t>
            </a:r>
            <a:r>
              <a:rPr lang="en-US" sz="2400" b="1" dirty="0">
                <a:solidFill>
                  <a:schemeClr val="tx1"/>
                </a:solidFill>
              </a:rPr>
              <a:t> </a:t>
            </a:r>
            <a:r>
              <a:rPr lang="en-US" sz="2400" b="1" dirty="0" err="1">
                <a:solidFill>
                  <a:schemeClr val="tx1"/>
                </a:solidFill>
              </a:rPr>
              <a:t>bằng</a:t>
            </a:r>
            <a:r>
              <a:rPr lang="en-US" sz="2400" b="1" dirty="0">
                <a:solidFill>
                  <a:schemeClr val="tx1"/>
                </a:solidFill>
              </a:rPr>
              <a:t> </a:t>
            </a:r>
            <a:r>
              <a:rPr lang="en-US" sz="2400" b="1" dirty="0" err="1">
                <a:solidFill>
                  <a:schemeClr val="tx1"/>
                </a:solidFill>
              </a:rPr>
              <a:t>các</a:t>
            </a:r>
            <a:r>
              <a:rPr lang="en-US" sz="2400" b="1" dirty="0">
                <a:solidFill>
                  <a:schemeClr val="tx1"/>
                </a:solidFill>
              </a:rPr>
              <a:t> </a:t>
            </a:r>
            <a:r>
              <a:rPr lang="en-US" sz="2400" b="1" dirty="0" err="1">
                <a:solidFill>
                  <a:schemeClr val="tx1"/>
                </a:solidFill>
              </a:rPr>
              <a:t>phần</a:t>
            </a:r>
            <a:r>
              <a:rPr lang="en-US" sz="2400" b="1" dirty="0">
                <a:solidFill>
                  <a:schemeClr val="tx1"/>
                </a:solidFill>
              </a:rPr>
              <a:t> </a:t>
            </a:r>
            <a:r>
              <a:rPr lang="en-US" sz="2400" b="1" dirty="0" err="1">
                <a:solidFill>
                  <a:schemeClr val="tx1"/>
                </a:solidFill>
              </a:rPr>
              <a:t>mềm</a:t>
            </a:r>
            <a:r>
              <a:rPr lang="en-US" sz="2400" b="1" dirty="0">
                <a:solidFill>
                  <a:schemeClr val="tx1"/>
                </a:solidFill>
              </a:rPr>
              <a:t> Endnote; </a:t>
            </a:r>
            <a:r>
              <a:rPr lang="en-US" sz="2400" b="1" dirty="0" err="1">
                <a:solidFill>
                  <a:schemeClr val="tx1"/>
                </a:solidFill>
              </a:rPr>
              <a:t>Mendeley</a:t>
            </a:r>
            <a:r>
              <a:rPr lang="en-US" sz="2400" b="1" dirty="0">
                <a:solidFill>
                  <a:schemeClr val="tx1"/>
                </a:solidFill>
              </a:rPr>
              <a:t>….). </a:t>
            </a:r>
          </a:p>
        </p:txBody>
      </p:sp>
      <p:pic>
        <p:nvPicPr>
          <p:cNvPr id="3075" name="Picture 3"/>
          <p:cNvPicPr>
            <a:picLocks noChangeAspect="1" noChangeArrowheads="1"/>
          </p:cNvPicPr>
          <p:nvPr/>
        </p:nvPicPr>
        <p:blipFill rotWithShape="1">
          <a:blip r:embed="rId17">
            <a:extLst>
              <a:ext uri="{28A0092B-C50C-407E-A947-70E740481C1C}">
                <a14:useLocalDpi xmlns:a14="http://schemas.microsoft.com/office/drawing/2010/main" val="0"/>
              </a:ext>
            </a:extLst>
          </a:blip>
          <a:srcRect l="5933" t="34428" r="46361" b="5952"/>
          <a:stretch/>
        </p:blipFill>
        <p:spPr bwMode="auto">
          <a:xfrm>
            <a:off x="4001165" y="1977450"/>
            <a:ext cx="7969547" cy="419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868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250" fill="hold"/>
                                        <p:tgtEl>
                                          <p:spTgt spid="51"/>
                                        </p:tgtEl>
                                        <p:attrNameLst>
                                          <p:attrName>ppt_x</p:attrName>
                                        </p:attrNameLst>
                                      </p:cBhvr>
                                      <p:tavLst>
                                        <p:tav tm="0">
                                          <p:val>
                                            <p:strVal val="#ppt_x"/>
                                          </p:val>
                                        </p:tav>
                                        <p:tav tm="100000">
                                          <p:val>
                                            <p:strVal val="#ppt_x"/>
                                          </p:val>
                                        </p:tav>
                                      </p:tavLst>
                                    </p:anim>
                                    <p:anim calcmode="lin" valueType="num">
                                      <p:cBhvr additive="base">
                                        <p:cTn id="8" dur="25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250" fill="hold"/>
                                        <p:tgtEl>
                                          <p:spTgt spid="68"/>
                                        </p:tgtEl>
                                        <p:attrNameLst>
                                          <p:attrName>ppt_x</p:attrName>
                                        </p:attrNameLst>
                                      </p:cBhvr>
                                      <p:tavLst>
                                        <p:tav tm="0">
                                          <p:val>
                                            <p:strVal val="#ppt_x"/>
                                          </p:val>
                                        </p:tav>
                                        <p:tav tm="100000">
                                          <p:val>
                                            <p:strVal val="#ppt_x"/>
                                          </p:val>
                                        </p:tav>
                                      </p:tavLst>
                                    </p:anim>
                                    <p:anim calcmode="lin" valueType="num">
                                      <p:cBhvr additive="base">
                                        <p:cTn id="13" dur="250" fill="hold"/>
                                        <p:tgtEl>
                                          <p:spTgt spid="6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250" fill="hold"/>
                                        <p:tgtEl>
                                          <p:spTgt spid="72"/>
                                        </p:tgtEl>
                                        <p:attrNameLst>
                                          <p:attrName>ppt_x</p:attrName>
                                        </p:attrNameLst>
                                      </p:cBhvr>
                                      <p:tavLst>
                                        <p:tav tm="0">
                                          <p:val>
                                            <p:strVal val="#ppt_x"/>
                                          </p:val>
                                        </p:tav>
                                        <p:tav tm="100000">
                                          <p:val>
                                            <p:strVal val="#ppt_x"/>
                                          </p:val>
                                        </p:tav>
                                      </p:tavLst>
                                    </p:anim>
                                    <p:anim calcmode="lin" valueType="num">
                                      <p:cBhvr additive="base">
                                        <p:cTn id="18" dur="250" fill="hold"/>
                                        <p:tgtEl>
                                          <p:spTgt spid="7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250" fill="hold"/>
                                        <p:tgtEl>
                                          <p:spTgt spid="76"/>
                                        </p:tgtEl>
                                        <p:attrNameLst>
                                          <p:attrName>ppt_x</p:attrName>
                                        </p:attrNameLst>
                                      </p:cBhvr>
                                      <p:tavLst>
                                        <p:tav tm="0">
                                          <p:val>
                                            <p:strVal val="#ppt_x"/>
                                          </p:val>
                                        </p:tav>
                                        <p:tav tm="100000">
                                          <p:val>
                                            <p:strVal val="#ppt_x"/>
                                          </p:val>
                                        </p:tav>
                                      </p:tavLst>
                                    </p:anim>
                                    <p:anim calcmode="lin" valueType="num">
                                      <p:cBhvr additive="base">
                                        <p:cTn id="23" dur="250" fill="hold"/>
                                        <p:tgtEl>
                                          <p:spTgt spid="76"/>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250" fill="hold"/>
                                        <p:tgtEl>
                                          <p:spTgt spid="80"/>
                                        </p:tgtEl>
                                        <p:attrNameLst>
                                          <p:attrName>ppt_x</p:attrName>
                                        </p:attrNameLst>
                                      </p:cBhvr>
                                      <p:tavLst>
                                        <p:tav tm="0">
                                          <p:val>
                                            <p:strVal val="#ppt_x"/>
                                          </p:val>
                                        </p:tav>
                                        <p:tav tm="100000">
                                          <p:val>
                                            <p:strVal val="#ppt_x"/>
                                          </p:val>
                                        </p:tav>
                                      </p:tavLst>
                                    </p:anim>
                                    <p:anim calcmode="lin" valueType="num">
                                      <p:cBhvr additive="base">
                                        <p:cTn id="28" dur="25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fade">
                                      <p:cBhvr>
                                        <p:cTn id="33" dur="500"/>
                                        <p:tgtEl>
                                          <p:spTgt spid="8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75"/>
                                        </p:tgtEl>
                                        <p:attrNameLst>
                                          <p:attrName>style.visibility</p:attrName>
                                        </p:attrNameLst>
                                      </p:cBhvr>
                                      <p:to>
                                        <p:strVal val="visible"/>
                                      </p:to>
                                    </p:set>
                                    <p:animEffect transition="in" filter="fade">
                                      <p:cBhvr>
                                        <p:cTn id="38"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25149" y="-25685"/>
            <a:ext cx="8434130"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grpSp>
        <p:nvGrpSpPr>
          <p:cNvPr id="101" name="Group 100">
            <a:extLst>
              <a:ext uri="{FF2B5EF4-FFF2-40B4-BE49-F238E27FC236}">
                <a16:creationId xmlns:a16="http://schemas.microsoft.com/office/drawing/2014/main" id="{10FC1E4E-1949-4566-85B7-DD1F55205671}"/>
              </a:ext>
            </a:extLst>
          </p:cNvPr>
          <p:cNvGrpSpPr/>
          <p:nvPr/>
        </p:nvGrpSpPr>
        <p:grpSpPr>
          <a:xfrm>
            <a:off x="3849673" y="6340209"/>
            <a:ext cx="8345331" cy="538474"/>
            <a:chOff x="3849673" y="6340209"/>
            <a:chExt cx="8345331" cy="538474"/>
          </a:xfrm>
        </p:grpSpPr>
        <p:grpSp>
          <p:nvGrpSpPr>
            <p:cNvPr id="102" name="Group 101">
              <a:extLst>
                <a:ext uri="{FF2B5EF4-FFF2-40B4-BE49-F238E27FC236}">
                  <a16:creationId xmlns:a16="http://schemas.microsoft.com/office/drawing/2014/main" id="{01EF2543-5277-4F92-B3E7-A0277F5CC247}"/>
                </a:ext>
              </a:extLst>
            </p:cNvPr>
            <p:cNvGrpSpPr/>
            <p:nvPr/>
          </p:nvGrpSpPr>
          <p:grpSpPr>
            <a:xfrm>
              <a:off x="3849673" y="6340209"/>
              <a:ext cx="8345331" cy="538474"/>
              <a:chOff x="3842786" y="6347982"/>
              <a:chExt cx="8345331" cy="538474"/>
            </a:xfrm>
          </p:grpSpPr>
          <p:sp>
            <p:nvSpPr>
              <p:cNvPr id="118" name="Rectangle 117">
                <a:extLst>
                  <a:ext uri="{FF2B5EF4-FFF2-40B4-BE49-F238E27FC236}">
                    <a16:creationId xmlns:a16="http://schemas.microsoft.com/office/drawing/2014/main" id="{43210741-C466-4B33-97EF-DED7B2C3B80D}"/>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19" name="Rectangle: Rounded Corners 118">
                <a:extLst>
                  <a:ext uri="{FF2B5EF4-FFF2-40B4-BE49-F238E27FC236}">
                    <a16:creationId xmlns:a16="http://schemas.microsoft.com/office/drawing/2014/main" id="{2F1F186C-7BEB-4DC5-B6B6-3367A1B776B8}"/>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cs typeface="Arial" panose="020B0604020202020204" pitchFamily="34" charset="0"/>
                </a:endParaRPr>
              </a:p>
            </p:txBody>
          </p:sp>
        </p:grpSp>
        <p:pic>
          <p:nvPicPr>
            <p:cNvPr id="103" name="Picture 102">
              <a:extLst>
                <a:ext uri="{FF2B5EF4-FFF2-40B4-BE49-F238E27FC236}">
                  <a16:creationId xmlns:a16="http://schemas.microsoft.com/office/drawing/2014/main" id="{42A43008-6722-4AF5-A6A6-239F4D0F9FFB}"/>
                </a:ext>
              </a:extLst>
            </p:cNvPr>
            <p:cNvPicPr>
              <a:picLocks noChangeAspect="1"/>
            </p:cNvPicPr>
            <p:nvPr/>
          </p:nvPicPr>
          <p:blipFill rotWithShape="1">
            <a:blip r:embed="rId5"/>
            <a:srcRect l="89542" t="57714" r="2818" b="38328"/>
            <a:stretch/>
          </p:blipFill>
          <p:spPr>
            <a:xfrm>
              <a:off x="11784727" y="6472009"/>
              <a:ext cx="294701" cy="271479"/>
            </a:xfrm>
            <a:prstGeom prst="rect">
              <a:avLst/>
            </a:prstGeom>
          </p:spPr>
        </p:pic>
        <p:pic>
          <p:nvPicPr>
            <p:cNvPr id="113" name="Picture 112">
              <a:extLst>
                <a:ext uri="{FF2B5EF4-FFF2-40B4-BE49-F238E27FC236}">
                  <a16:creationId xmlns:a16="http://schemas.microsoft.com/office/drawing/2014/main" id="{D65FF49F-EAF1-4F61-9CA4-6DDF6D4305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14" name="Picture 113">
              <a:extLst>
                <a:ext uri="{FF2B5EF4-FFF2-40B4-BE49-F238E27FC236}">
                  <a16:creationId xmlns:a16="http://schemas.microsoft.com/office/drawing/2014/main" id="{B8624106-5B91-4FA8-816D-483A028DBEB9}"/>
                </a:ext>
              </a:extLst>
            </p:cNvPr>
            <p:cNvPicPr>
              <a:picLocks noChangeAspect="1"/>
            </p:cNvPicPr>
            <p:nvPr/>
          </p:nvPicPr>
          <p:blipFill rotWithShape="1">
            <a:blip r:embed="rId5"/>
            <a:srcRect l="1989" t="56842" r="58767" b="37115"/>
            <a:stretch/>
          </p:blipFill>
          <p:spPr>
            <a:xfrm>
              <a:off x="3900407" y="6412233"/>
              <a:ext cx="1513876" cy="414464"/>
            </a:xfrm>
            <a:prstGeom prst="rect">
              <a:avLst/>
            </a:prstGeom>
          </p:spPr>
        </p:pic>
      </p:grpSp>
      <p:pic>
        <p:nvPicPr>
          <p:cNvPr id="14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11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 name="Group 151">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53" name="Group 152">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56" name="Rectangle 155">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57" name="TextBox 156">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cs typeface="Arial" panose="020B0604020202020204" pitchFamily="34" charset="0"/>
                </a:endParaRPr>
              </a:p>
            </p:txBody>
          </p:sp>
        </p:grpSp>
        <p:pic>
          <p:nvPicPr>
            <p:cNvPr id="154" name="Picture 153">
              <a:extLst>
                <a:ext uri="{FF2B5EF4-FFF2-40B4-BE49-F238E27FC236}">
                  <a16:creationId xmlns:a16="http://schemas.microsoft.com/office/drawing/2014/main" id="{AC314960-28DD-4821-A35D-996D29AB470F}"/>
                </a:ext>
              </a:extLst>
            </p:cNvPr>
            <p:cNvPicPr>
              <a:picLocks noChangeAspect="1"/>
            </p:cNvPicPr>
            <p:nvPr/>
          </p:nvPicPr>
          <p:blipFill rotWithShape="1">
            <a:blip r:embed="rId5"/>
            <a:srcRect l="78336" t="3150" r="1742" b="91620"/>
            <a:stretch/>
          </p:blipFill>
          <p:spPr>
            <a:xfrm>
              <a:off x="10069381" y="124762"/>
              <a:ext cx="1041155" cy="485919"/>
            </a:xfrm>
            <a:prstGeom prst="rect">
              <a:avLst/>
            </a:prstGeom>
          </p:spPr>
        </p:pic>
        <p:pic>
          <p:nvPicPr>
            <p:cNvPr id="155" name="Picture 154">
              <a:extLst>
                <a:ext uri="{FF2B5EF4-FFF2-40B4-BE49-F238E27FC236}">
                  <a16:creationId xmlns:a16="http://schemas.microsoft.com/office/drawing/2014/main" id="{895826D1-A371-4642-8CAB-37EB932A1C41}"/>
                </a:ext>
              </a:extLst>
            </p:cNvPr>
            <p:cNvPicPr>
              <a:picLocks noChangeAspect="1"/>
            </p:cNvPicPr>
            <p:nvPr/>
          </p:nvPicPr>
          <p:blipFill rotWithShape="1">
            <a:blip r:embed="rId9"/>
            <a:srcRect l="94421" t="4742" r="1172" b="91217"/>
            <a:stretch/>
          </p:blipFill>
          <p:spPr>
            <a:xfrm>
              <a:off x="11243275" y="178942"/>
              <a:ext cx="822422" cy="424156"/>
            </a:xfrm>
            <a:prstGeom prst="rect">
              <a:avLst/>
            </a:prstGeom>
          </p:spPr>
        </p:pic>
      </p:grpSp>
      <p:pic>
        <p:nvPicPr>
          <p:cNvPr id="15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1" name="Rectangle 50">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52" name="Group 51">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53" name="Rectangle 52">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54" name="Group 53">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55" name="Picture 54">
                <a:extLst>
                  <a:ext uri="{FF2B5EF4-FFF2-40B4-BE49-F238E27FC236}">
                    <a16:creationId xmlns:a16="http://schemas.microsoft.com/office/drawing/2014/main" id="{2A11893A-006B-443E-A9E8-238E6192E8AC}"/>
                  </a:ext>
                </a:extLst>
              </p:cNvPr>
              <p:cNvPicPr>
                <a:picLocks noChangeAspect="1"/>
              </p:cNvPicPr>
              <p:nvPr/>
            </p:nvPicPr>
            <p:blipFill rotWithShape="1">
              <a:blip r:embed="rId10"/>
              <a:srcRect t="93263"/>
              <a:stretch/>
            </p:blipFill>
            <p:spPr>
              <a:xfrm>
                <a:off x="-6985" y="7137183"/>
                <a:ext cx="3857625" cy="462008"/>
              </a:xfrm>
              <a:prstGeom prst="rect">
                <a:avLst/>
              </a:prstGeom>
            </p:spPr>
          </p:pic>
          <p:sp>
            <p:nvSpPr>
              <p:cNvPr id="56" name="TextBox 55">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cs typeface="Arial" panose="020B0604020202020204" pitchFamily="34" charset="0"/>
                </a:endParaRPr>
              </a:p>
            </p:txBody>
          </p:sp>
          <p:sp>
            <p:nvSpPr>
              <p:cNvPr id="57" name="TextBox 56">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cs typeface="Arial" panose="020B0604020202020204" pitchFamily="34" charset="0"/>
                </a:endParaRPr>
              </a:p>
            </p:txBody>
          </p:sp>
        </p:grpSp>
      </p:grpSp>
      <p:grpSp>
        <p:nvGrpSpPr>
          <p:cNvPr id="58" name="Group 57">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59" name="Rectangle 58">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60" name="TextBox 59">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prstClr val="white"/>
                  </a:solidFill>
                  <a:cs typeface="Arial" panose="020B0604020202020204" pitchFamily="34" charset="0"/>
                </a:rPr>
                <a:t>MỘT SỐ LƯU Ý </a:t>
              </a:r>
            </a:p>
            <a:p>
              <a:pPr algn="ctr"/>
              <a:r>
                <a:rPr lang="vi-VN" sz="1300" b="1" dirty="0">
                  <a:solidFill>
                    <a:prstClr val="white"/>
                  </a:solidFill>
                  <a:cs typeface="Arial" panose="020B0604020202020204" pitchFamily="34" charset="0"/>
                </a:rPr>
                <a:t>KHI VIẾT TỔNG QUAN ĐỀ TÀI NGHIÊN CỨU</a:t>
              </a:r>
            </a:p>
          </p:txBody>
        </p:sp>
        <p:pic>
          <p:nvPicPr>
            <p:cNvPr id="61" name="Picture 60">
              <a:extLst>
                <a:ext uri="{FF2B5EF4-FFF2-40B4-BE49-F238E27FC236}">
                  <a16:creationId xmlns:a16="http://schemas.microsoft.com/office/drawing/2014/main" id="{A1B06998-3D59-4B71-A7DE-3EB7AF6C2AD4}"/>
                </a:ext>
              </a:extLst>
            </p:cNvPr>
            <p:cNvPicPr>
              <a:picLocks noChangeAspect="1"/>
            </p:cNvPicPr>
            <p:nvPr/>
          </p:nvPicPr>
          <p:blipFill rotWithShape="1">
            <a:blip r:embed="rId11"/>
            <a:srcRect l="85860" t="3408" r="3951" b="92414"/>
            <a:stretch/>
          </p:blipFill>
          <p:spPr>
            <a:xfrm>
              <a:off x="3301864" y="130769"/>
              <a:ext cx="548776" cy="400110"/>
            </a:xfrm>
            <a:prstGeom prst="rect">
              <a:avLst/>
            </a:prstGeom>
          </p:spPr>
        </p:pic>
        <p:sp>
          <p:nvSpPr>
            <p:cNvPr id="62" name="Oval 61">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63" name="Group 62">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65"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66" name="Picture 65">
                <a:extLst>
                  <a:ext uri="{FF2B5EF4-FFF2-40B4-BE49-F238E27FC236}">
                    <a16:creationId xmlns:a16="http://schemas.microsoft.com/office/drawing/2014/main" id="{E1DFF46F-71E7-45F2-B7F7-346BF3400E5E}"/>
                  </a:ext>
                </a:extLst>
              </p:cNvPr>
              <p:cNvPicPr>
                <a:picLocks noChangeAspect="1"/>
              </p:cNvPicPr>
              <p:nvPr/>
            </p:nvPicPr>
            <p:blipFill rotWithShape="1">
              <a:blip r:embed="rId13"/>
              <a:srcRect l="6012" t="9578" r="88454" b="86848"/>
              <a:stretch/>
            </p:blipFill>
            <p:spPr>
              <a:xfrm>
                <a:off x="170602" y="631823"/>
                <a:ext cx="265100" cy="304350"/>
              </a:xfrm>
              <a:prstGeom prst="rect">
                <a:avLst/>
              </a:prstGeom>
            </p:spPr>
          </p:pic>
        </p:grpSp>
        <p:sp>
          <p:nvSpPr>
            <p:cNvPr id="64" name="TextBox 63">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prstClr val="white"/>
                  </a:solidFill>
                  <a:latin typeface="Arial" panose="020B0604020202020204" pitchFamily="34" charset="0"/>
                  <a:cs typeface="Arial" panose="020B0604020202020204" pitchFamily="34" charset="0"/>
                </a:rPr>
                <a:t>Tìm</a:t>
              </a:r>
              <a:r>
                <a:rPr lang="en-US" sz="1600" dirty="0">
                  <a:solidFill>
                    <a:prstClr val="white"/>
                  </a:solidFill>
                  <a:latin typeface="Arial" panose="020B0604020202020204" pitchFamily="34" charset="0"/>
                  <a:cs typeface="Arial" panose="020B0604020202020204" pitchFamily="34" charset="0"/>
                </a:rPr>
                <a:t> </a:t>
              </a:r>
              <a:r>
                <a:rPr lang="en-US" sz="1600" dirty="0" err="1">
                  <a:solidFill>
                    <a:prstClr val="white"/>
                  </a:solidFill>
                  <a:latin typeface="Arial" panose="020B0604020202020204" pitchFamily="34" charset="0"/>
                  <a:cs typeface="Arial" panose="020B0604020202020204" pitchFamily="34" charset="0"/>
                </a:rPr>
                <a:t>kiếm</a:t>
              </a:r>
              <a:endParaRPr lang="vi-VN" sz="1600" dirty="0">
                <a:solidFill>
                  <a:prstClr val="white"/>
                </a:solidFill>
                <a:cs typeface="Arial" panose="020B0604020202020204" pitchFamily="34" charset="0"/>
              </a:endParaRPr>
            </a:p>
          </p:txBody>
        </p:sp>
      </p:grpSp>
      <p:pic>
        <p:nvPicPr>
          <p:cNvPr id="67"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67">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69" name="Oval 68">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0" name="TextBox 69">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Tổng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quan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nghiên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cứu</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là</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gì</a:t>
              </a:r>
              <a:r>
                <a:rPr lang="en-US" b="1" dirty="0">
                  <a:solidFill>
                    <a:prstClr val="black"/>
                  </a:solidFill>
                  <a:latin typeface="Arial" panose="020B0604020202020204" pitchFamily="34" charset="0"/>
                  <a:cs typeface="Arial" panose="020B0604020202020204" pitchFamily="34" charset="0"/>
                </a:rPr>
                <a:t>?</a:t>
              </a:r>
              <a:endParaRPr lang="vi-VN" b="1" dirty="0">
                <a:solidFill>
                  <a:prstClr val="black"/>
                </a:solidFill>
                <a:cs typeface="Arial" panose="020B0604020202020204" pitchFamily="34" charset="0"/>
              </a:endParaRPr>
            </a:p>
          </p:txBody>
        </p:sp>
        <p:sp>
          <p:nvSpPr>
            <p:cNvPr id="71" name="Oval 70">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72" name="Group 71">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73" name="Oval 72">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4" name="TextBox 73">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Tại</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sao</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cần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xây</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dựng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tổng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quan</a:t>
              </a:r>
              <a:r>
                <a:rPr lang="en-US" b="1" dirty="0">
                  <a:solidFill>
                    <a:prstClr val="black"/>
                  </a:solidFill>
                  <a:latin typeface="Arial" panose="020B0604020202020204" pitchFamily="34" charset="0"/>
                  <a:cs typeface="Arial" panose="020B0604020202020204" pitchFamily="34" charset="0"/>
                </a:rPr>
                <a:t>?</a:t>
              </a:r>
              <a:endParaRPr lang="vi-VN" b="1" dirty="0">
                <a:solidFill>
                  <a:prstClr val="black"/>
                </a:solidFill>
                <a:cs typeface="Arial" panose="020B0604020202020204" pitchFamily="34" charset="0"/>
              </a:endParaRPr>
            </a:p>
          </p:txBody>
        </p:sp>
        <p:sp>
          <p:nvSpPr>
            <p:cNvPr id="75" name="Oval 74">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76" name="Group 75">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77" name="Oval 76">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8" name="TextBox 77">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prstClr val="white"/>
                  </a:solidFill>
                  <a:latin typeface="Arial" panose="020B0604020202020204" pitchFamily="34" charset="0"/>
                  <a:cs typeface="Arial" panose="020B0604020202020204" pitchFamily="34" charset="0"/>
                </a:rPr>
                <a:t>Một</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số</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lưu</a:t>
              </a:r>
              <a:r>
                <a:rPr lang="en-US" b="1" dirty="0">
                  <a:solidFill>
                    <a:prstClr val="white"/>
                  </a:solidFill>
                  <a:latin typeface="Arial" panose="020B0604020202020204" pitchFamily="34" charset="0"/>
                  <a:cs typeface="Arial" panose="020B0604020202020204" pitchFamily="34" charset="0"/>
                </a:rPr>
                <a:t> ý </a:t>
              </a:r>
              <a:r>
                <a:rPr lang="en-US" b="1" dirty="0" err="1">
                  <a:solidFill>
                    <a:prstClr val="white"/>
                  </a:solidFill>
                  <a:latin typeface="Arial" panose="020B0604020202020204" pitchFamily="34" charset="0"/>
                  <a:cs typeface="Arial" panose="020B0604020202020204" pitchFamily="34" charset="0"/>
                </a:rPr>
                <a:t>khi</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viết</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tổng</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quan</a:t>
              </a:r>
              <a:endParaRPr lang="vi-VN" b="1" dirty="0">
                <a:solidFill>
                  <a:prstClr val="white"/>
                </a:solidFill>
                <a:cs typeface="Arial" panose="020B0604020202020204" pitchFamily="34" charset="0"/>
              </a:endParaRPr>
            </a:p>
          </p:txBody>
        </p:sp>
        <p:sp>
          <p:nvSpPr>
            <p:cNvPr id="79" name="Oval 78">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80" name="Group 79">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81" name="Oval 80">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82" name="TextBox 81">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Kết</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luận</a:t>
              </a:r>
              <a:endParaRPr lang="vi-VN" b="1" dirty="0">
                <a:solidFill>
                  <a:prstClr val="black"/>
                </a:solidFill>
                <a:cs typeface="Arial" panose="020B0604020202020204" pitchFamily="34" charset="0"/>
              </a:endParaRPr>
            </a:p>
          </p:txBody>
        </p:sp>
        <p:sp>
          <p:nvSpPr>
            <p:cNvPr id="83" name="Oval 82">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sp>
        <p:nvSpPr>
          <p:cNvPr id="84" name="Rectangle: Rounded Corners 106">
            <a:extLst>
              <a:ext uri="{FF2B5EF4-FFF2-40B4-BE49-F238E27FC236}">
                <a16:creationId xmlns:a16="http://schemas.microsoft.com/office/drawing/2014/main" id="{6DD07410-14AD-4726-8467-DF0715EFD5AD}"/>
              </a:ext>
            </a:extLst>
          </p:cNvPr>
          <p:cNvSpPr/>
          <p:nvPr/>
        </p:nvSpPr>
        <p:spPr>
          <a:xfrm>
            <a:off x="4152972" y="823936"/>
            <a:ext cx="7631755" cy="1393210"/>
          </a:xfrm>
          <a:prstGeom prst="roundRect">
            <a:avLst>
              <a:gd name="adj" fmla="val 7515"/>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FF0000"/>
                </a:solidFill>
              </a:rPr>
              <a:t>Bước</a:t>
            </a:r>
            <a:r>
              <a:rPr lang="en-US" sz="2400" b="1" dirty="0">
                <a:solidFill>
                  <a:srgbClr val="FF0000"/>
                </a:solidFill>
              </a:rPr>
              <a:t> 3</a:t>
            </a:r>
            <a:r>
              <a:rPr lang="en-US" sz="2400" b="1" dirty="0" smtClean="0">
                <a:solidFill>
                  <a:schemeClr val="tx1"/>
                </a:solidFill>
              </a:rPr>
              <a:t>: (1)</a:t>
            </a:r>
            <a:r>
              <a:rPr lang="en-US" sz="2400" b="1" dirty="0" err="1" smtClean="0">
                <a:solidFill>
                  <a:schemeClr val="tx1"/>
                </a:solidFill>
              </a:rPr>
              <a:t>Đọc</a:t>
            </a:r>
            <a:r>
              <a:rPr lang="en-US" sz="2400" b="1" dirty="0" smtClean="0">
                <a:solidFill>
                  <a:schemeClr val="tx1"/>
                </a:solidFill>
              </a:rPr>
              <a:t> </a:t>
            </a:r>
            <a:r>
              <a:rPr lang="en-US" sz="2400" b="1" dirty="0" err="1" smtClean="0">
                <a:solidFill>
                  <a:schemeClr val="tx1"/>
                </a:solidFill>
              </a:rPr>
              <a:t>tài</a:t>
            </a:r>
            <a:r>
              <a:rPr lang="en-US" sz="2400" b="1" dirty="0" smtClean="0">
                <a:solidFill>
                  <a:schemeClr val="tx1"/>
                </a:solidFill>
              </a:rPr>
              <a:t> </a:t>
            </a:r>
            <a:r>
              <a:rPr lang="en-US" sz="2400" b="1" dirty="0" err="1">
                <a:solidFill>
                  <a:schemeClr val="tx1"/>
                </a:solidFill>
              </a:rPr>
              <a:t>liệu</a:t>
            </a:r>
            <a:r>
              <a:rPr lang="en-US" sz="2400" b="1" dirty="0">
                <a:solidFill>
                  <a:schemeClr val="tx1"/>
                </a:solidFill>
              </a:rPr>
              <a:t> </a:t>
            </a:r>
            <a:endParaRPr lang="en-US" sz="2400" b="1" dirty="0" smtClean="0">
              <a:solidFill>
                <a:schemeClr val="tx1"/>
              </a:solidFill>
            </a:endParaRPr>
          </a:p>
          <a:p>
            <a:pPr marL="342900" indent="-342900" algn="just">
              <a:buFontTx/>
              <a:buChar char="-"/>
            </a:pPr>
            <a:r>
              <a:rPr lang="en-US" sz="2000" b="1" dirty="0">
                <a:solidFill>
                  <a:schemeClr val="tx1"/>
                </a:solidFill>
                <a:latin typeface="Calibri" pitchFamily="34" charset="0"/>
                <a:cs typeface="Calibri" pitchFamily="34" charset="0"/>
              </a:rPr>
              <a:t>Đ</a:t>
            </a:r>
            <a:r>
              <a:rPr lang="vi-VN" sz="2000" b="1" dirty="0">
                <a:solidFill>
                  <a:schemeClr val="tx1"/>
                </a:solidFill>
                <a:latin typeface="Calibri" pitchFamily="34" charset="0"/>
                <a:cs typeface="Calibri" pitchFamily="34" charset="0"/>
              </a:rPr>
              <a:t>ọc và tóm tắt các bài nghiên cứu</a:t>
            </a:r>
            <a:r>
              <a:rPr lang="en-US" sz="2000" b="1" dirty="0">
                <a:solidFill>
                  <a:schemeClr val="tx1"/>
                </a:solidFill>
                <a:latin typeface="Calibri" pitchFamily="34" charset="0"/>
                <a:cs typeface="Calibri" pitchFamily="34" charset="0"/>
              </a:rPr>
              <a:t>.</a:t>
            </a:r>
            <a:r>
              <a:rPr lang="vi-VN" sz="2000" b="1" dirty="0">
                <a:solidFill>
                  <a:schemeClr val="tx1"/>
                </a:solidFill>
                <a:latin typeface="Calibri" pitchFamily="34" charset="0"/>
                <a:cs typeface="Calibri" pitchFamily="34" charset="0"/>
              </a:rPr>
              <a:t> </a:t>
            </a:r>
            <a:endParaRPr lang="en-US" sz="2000" b="1" dirty="0" smtClean="0">
              <a:solidFill>
                <a:schemeClr val="tx1"/>
              </a:solidFill>
              <a:latin typeface="Calibri" pitchFamily="34" charset="0"/>
              <a:cs typeface="Calibri" pitchFamily="34" charset="0"/>
            </a:endParaRPr>
          </a:p>
          <a:p>
            <a:pPr marL="342900" indent="-342900" algn="just">
              <a:buFontTx/>
              <a:buChar char="-"/>
            </a:pPr>
            <a:r>
              <a:rPr lang="en-US" sz="2000" b="1" dirty="0" smtClean="0">
                <a:solidFill>
                  <a:schemeClr val="tx1"/>
                </a:solidFill>
                <a:latin typeface="Calibri" pitchFamily="34" charset="0"/>
                <a:cs typeface="Calibri" pitchFamily="34" charset="0"/>
              </a:rPr>
              <a:t>G</a:t>
            </a:r>
            <a:r>
              <a:rPr lang="vi-VN" sz="2000" b="1" dirty="0">
                <a:solidFill>
                  <a:schemeClr val="tx1"/>
                </a:solidFill>
                <a:latin typeface="Calibri" pitchFamily="34" charset="0"/>
                <a:cs typeface="Calibri" pitchFamily="34" charset="0"/>
              </a:rPr>
              <a:t>hi chú chi tiết</a:t>
            </a:r>
            <a:r>
              <a:rPr lang="en-US" sz="2000" b="1" dirty="0" smtClean="0">
                <a:solidFill>
                  <a:schemeClr val="tx1"/>
                </a:solidFill>
                <a:latin typeface="Calibri" pitchFamily="34" charset="0"/>
                <a:cs typeface="Calibri" pitchFamily="34" charset="0"/>
              </a:rPr>
              <a:t>.</a:t>
            </a:r>
          </a:p>
          <a:p>
            <a:pPr marL="342900" indent="-342900" algn="just">
              <a:buFontTx/>
              <a:buChar char="-"/>
            </a:pPr>
            <a:r>
              <a:rPr lang="en-US" sz="2000" b="1" dirty="0" err="1" smtClean="0">
                <a:solidFill>
                  <a:schemeClr val="tx1"/>
                </a:solidFill>
                <a:latin typeface="Calibri" pitchFamily="34" charset="0"/>
                <a:cs typeface="Calibri" pitchFamily="34" charset="0"/>
              </a:rPr>
              <a:t>Đánh</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giá</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thông</a:t>
            </a:r>
            <a:r>
              <a:rPr lang="en-US" sz="2000" b="1" dirty="0" smtClean="0">
                <a:solidFill>
                  <a:schemeClr val="tx1"/>
                </a:solidFill>
                <a:latin typeface="Calibri" pitchFamily="34" charset="0"/>
                <a:cs typeface="Calibri" pitchFamily="34" charset="0"/>
              </a:rPr>
              <a:t> tin </a:t>
            </a:r>
            <a:r>
              <a:rPr lang="en-US" sz="2000" b="1" dirty="0" err="1" smtClean="0">
                <a:solidFill>
                  <a:schemeClr val="tx1"/>
                </a:solidFill>
                <a:latin typeface="Calibri" pitchFamily="34" charset="0"/>
                <a:cs typeface="Calibri" pitchFamily="34" charset="0"/>
              </a:rPr>
              <a:t>một</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cách</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khách</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quan</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tôn</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trọng</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và</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công</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bằng</a:t>
            </a:r>
            <a:r>
              <a:rPr lang="en-US" sz="2000" b="1" dirty="0" smtClean="0">
                <a:solidFill>
                  <a:schemeClr val="tx1"/>
                </a:solidFill>
                <a:latin typeface="Calibri" pitchFamily="34" charset="0"/>
                <a:cs typeface="Calibri" pitchFamily="34" charset="0"/>
              </a:rPr>
              <a:t>.</a:t>
            </a:r>
            <a:endParaRPr lang="en-US" sz="2000" b="1" dirty="0">
              <a:solidFill>
                <a:schemeClr val="tx1"/>
              </a:solidFill>
              <a:latin typeface="Calibri" pitchFamily="34" charset="0"/>
              <a:cs typeface="Calibri" pitchFamily="34" charset="0"/>
            </a:endParaRPr>
          </a:p>
        </p:txBody>
      </p:sp>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2972" y="2268710"/>
            <a:ext cx="7680986" cy="413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470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75641" y="14916"/>
            <a:ext cx="8352225"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grpSp>
        <p:nvGrpSpPr>
          <p:cNvPr id="101" name="Group 100">
            <a:extLst>
              <a:ext uri="{FF2B5EF4-FFF2-40B4-BE49-F238E27FC236}">
                <a16:creationId xmlns:a16="http://schemas.microsoft.com/office/drawing/2014/main" id="{10FC1E4E-1949-4566-85B7-DD1F55205671}"/>
              </a:ext>
            </a:extLst>
          </p:cNvPr>
          <p:cNvGrpSpPr/>
          <p:nvPr/>
        </p:nvGrpSpPr>
        <p:grpSpPr>
          <a:xfrm>
            <a:off x="3849673" y="6340209"/>
            <a:ext cx="8345331" cy="538474"/>
            <a:chOff x="3849673" y="6340209"/>
            <a:chExt cx="8345331" cy="538474"/>
          </a:xfrm>
        </p:grpSpPr>
        <p:grpSp>
          <p:nvGrpSpPr>
            <p:cNvPr id="102" name="Group 101">
              <a:extLst>
                <a:ext uri="{FF2B5EF4-FFF2-40B4-BE49-F238E27FC236}">
                  <a16:creationId xmlns:a16="http://schemas.microsoft.com/office/drawing/2014/main" id="{01EF2543-5277-4F92-B3E7-A0277F5CC247}"/>
                </a:ext>
              </a:extLst>
            </p:cNvPr>
            <p:cNvGrpSpPr/>
            <p:nvPr/>
          </p:nvGrpSpPr>
          <p:grpSpPr>
            <a:xfrm>
              <a:off x="3849673" y="6340209"/>
              <a:ext cx="8345331" cy="538474"/>
              <a:chOff x="3842786" y="6347982"/>
              <a:chExt cx="8345331" cy="538474"/>
            </a:xfrm>
          </p:grpSpPr>
          <p:sp>
            <p:nvSpPr>
              <p:cNvPr id="118" name="Rectangle 117">
                <a:extLst>
                  <a:ext uri="{FF2B5EF4-FFF2-40B4-BE49-F238E27FC236}">
                    <a16:creationId xmlns:a16="http://schemas.microsoft.com/office/drawing/2014/main" id="{43210741-C466-4B33-97EF-DED7B2C3B80D}"/>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19" name="Rectangle: Rounded Corners 118">
                <a:extLst>
                  <a:ext uri="{FF2B5EF4-FFF2-40B4-BE49-F238E27FC236}">
                    <a16:creationId xmlns:a16="http://schemas.microsoft.com/office/drawing/2014/main" id="{2F1F186C-7BEB-4DC5-B6B6-3367A1B776B8}"/>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cs typeface="Arial" panose="020B0604020202020204" pitchFamily="34" charset="0"/>
                </a:endParaRPr>
              </a:p>
            </p:txBody>
          </p:sp>
        </p:grpSp>
        <p:pic>
          <p:nvPicPr>
            <p:cNvPr id="103" name="Picture 102">
              <a:extLst>
                <a:ext uri="{FF2B5EF4-FFF2-40B4-BE49-F238E27FC236}">
                  <a16:creationId xmlns:a16="http://schemas.microsoft.com/office/drawing/2014/main" id="{42A43008-6722-4AF5-A6A6-239F4D0F9FFB}"/>
                </a:ext>
              </a:extLst>
            </p:cNvPr>
            <p:cNvPicPr>
              <a:picLocks noChangeAspect="1"/>
            </p:cNvPicPr>
            <p:nvPr/>
          </p:nvPicPr>
          <p:blipFill rotWithShape="1">
            <a:blip r:embed="rId5"/>
            <a:srcRect l="89542" t="57714" r="2818" b="38328"/>
            <a:stretch/>
          </p:blipFill>
          <p:spPr>
            <a:xfrm>
              <a:off x="11784727" y="6472009"/>
              <a:ext cx="294701" cy="271479"/>
            </a:xfrm>
            <a:prstGeom prst="rect">
              <a:avLst/>
            </a:prstGeom>
          </p:spPr>
        </p:pic>
        <p:pic>
          <p:nvPicPr>
            <p:cNvPr id="113" name="Picture 112">
              <a:extLst>
                <a:ext uri="{FF2B5EF4-FFF2-40B4-BE49-F238E27FC236}">
                  <a16:creationId xmlns:a16="http://schemas.microsoft.com/office/drawing/2014/main" id="{D65FF49F-EAF1-4F61-9CA4-6DDF6D4305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14" name="Picture 113">
              <a:extLst>
                <a:ext uri="{FF2B5EF4-FFF2-40B4-BE49-F238E27FC236}">
                  <a16:creationId xmlns:a16="http://schemas.microsoft.com/office/drawing/2014/main" id="{B8624106-5B91-4FA8-816D-483A028DBEB9}"/>
                </a:ext>
              </a:extLst>
            </p:cNvPr>
            <p:cNvPicPr>
              <a:picLocks noChangeAspect="1"/>
            </p:cNvPicPr>
            <p:nvPr/>
          </p:nvPicPr>
          <p:blipFill rotWithShape="1">
            <a:blip r:embed="rId5"/>
            <a:srcRect l="1989" t="56842" r="58767" b="37115"/>
            <a:stretch/>
          </p:blipFill>
          <p:spPr>
            <a:xfrm>
              <a:off x="3900407" y="6412233"/>
              <a:ext cx="1513876" cy="414464"/>
            </a:xfrm>
            <a:prstGeom prst="rect">
              <a:avLst/>
            </a:prstGeom>
          </p:spPr>
        </p:pic>
      </p:grpSp>
      <p:pic>
        <p:nvPicPr>
          <p:cNvPr id="14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11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 name="Group 151">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53" name="Group 152">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56" name="Rectangle 155">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57" name="TextBox 156">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cs typeface="Arial" panose="020B0604020202020204" pitchFamily="34" charset="0"/>
                </a:endParaRPr>
              </a:p>
            </p:txBody>
          </p:sp>
        </p:grpSp>
        <p:pic>
          <p:nvPicPr>
            <p:cNvPr id="154" name="Picture 153">
              <a:extLst>
                <a:ext uri="{FF2B5EF4-FFF2-40B4-BE49-F238E27FC236}">
                  <a16:creationId xmlns:a16="http://schemas.microsoft.com/office/drawing/2014/main" id="{AC314960-28DD-4821-A35D-996D29AB470F}"/>
                </a:ext>
              </a:extLst>
            </p:cNvPr>
            <p:cNvPicPr>
              <a:picLocks noChangeAspect="1"/>
            </p:cNvPicPr>
            <p:nvPr/>
          </p:nvPicPr>
          <p:blipFill rotWithShape="1">
            <a:blip r:embed="rId5"/>
            <a:srcRect l="78336" t="3150" r="1742" b="91620"/>
            <a:stretch/>
          </p:blipFill>
          <p:spPr>
            <a:xfrm>
              <a:off x="10069381" y="124762"/>
              <a:ext cx="1041155" cy="485919"/>
            </a:xfrm>
            <a:prstGeom prst="rect">
              <a:avLst/>
            </a:prstGeom>
          </p:spPr>
        </p:pic>
        <p:pic>
          <p:nvPicPr>
            <p:cNvPr id="155" name="Picture 154">
              <a:extLst>
                <a:ext uri="{FF2B5EF4-FFF2-40B4-BE49-F238E27FC236}">
                  <a16:creationId xmlns:a16="http://schemas.microsoft.com/office/drawing/2014/main" id="{895826D1-A371-4642-8CAB-37EB932A1C41}"/>
                </a:ext>
              </a:extLst>
            </p:cNvPr>
            <p:cNvPicPr>
              <a:picLocks noChangeAspect="1"/>
            </p:cNvPicPr>
            <p:nvPr/>
          </p:nvPicPr>
          <p:blipFill rotWithShape="1">
            <a:blip r:embed="rId9"/>
            <a:srcRect l="94421" t="4742" r="1172" b="91217"/>
            <a:stretch/>
          </p:blipFill>
          <p:spPr>
            <a:xfrm>
              <a:off x="11243275" y="178942"/>
              <a:ext cx="822422" cy="424156"/>
            </a:xfrm>
            <a:prstGeom prst="rect">
              <a:avLst/>
            </a:prstGeom>
          </p:spPr>
        </p:pic>
      </p:grpSp>
      <p:pic>
        <p:nvPicPr>
          <p:cNvPr id="15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1" name="Rectangle 50">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52" name="Group 51">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53" name="Rectangle 52">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54" name="Group 53">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55" name="Picture 54">
                <a:extLst>
                  <a:ext uri="{FF2B5EF4-FFF2-40B4-BE49-F238E27FC236}">
                    <a16:creationId xmlns:a16="http://schemas.microsoft.com/office/drawing/2014/main" id="{2A11893A-006B-443E-A9E8-238E6192E8AC}"/>
                  </a:ext>
                </a:extLst>
              </p:cNvPr>
              <p:cNvPicPr>
                <a:picLocks noChangeAspect="1"/>
              </p:cNvPicPr>
              <p:nvPr/>
            </p:nvPicPr>
            <p:blipFill rotWithShape="1">
              <a:blip r:embed="rId10"/>
              <a:srcRect t="93263"/>
              <a:stretch/>
            </p:blipFill>
            <p:spPr>
              <a:xfrm>
                <a:off x="-6985" y="7137183"/>
                <a:ext cx="3857625" cy="462008"/>
              </a:xfrm>
              <a:prstGeom prst="rect">
                <a:avLst/>
              </a:prstGeom>
            </p:spPr>
          </p:pic>
          <p:sp>
            <p:nvSpPr>
              <p:cNvPr id="56" name="TextBox 55">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cs typeface="Arial" panose="020B0604020202020204" pitchFamily="34" charset="0"/>
                </a:endParaRPr>
              </a:p>
            </p:txBody>
          </p:sp>
          <p:sp>
            <p:nvSpPr>
              <p:cNvPr id="57" name="TextBox 56">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cs typeface="Arial" panose="020B0604020202020204" pitchFamily="34" charset="0"/>
                </a:endParaRPr>
              </a:p>
            </p:txBody>
          </p:sp>
        </p:grpSp>
      </p:grpSp>
      <p:grpSp>
        <p:nvGrpSpPr>
          <p:cNvPr id="58" name="Group 57">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59" name="Rectangle 58">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60" name="TextBox 59">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prstClr val="white"/>
                  </a:solidFill>
                  <a:cs typeface="Arial" panose="020B0604020202020204" pitchFamily="34" charset="0"/>
                </a:rPr>
                <a:t>MỘT SỐ LƯU Ý </a:t>
              </a:r>
            </a:p>
            <a:p>
              <a:pPr algn="ctr"/>
              <a:r>
                <a:rPr lang="vi-VN" sz="1300" b="1" dirty="0">
                  <a:solidFill>
                    <a:prstClr val="white"/>
                  </a:solidFill>
                  <a:cs typeface="Arial" panose="020B0604020202020204" pitchFamily="34" charset="0"/>
                </a:rPr>
                <a:t>KHI VIẾT TỔNG QUAN ĐỀ TÀI NGHIÊN CỨU</a:t>
              </a:r>
            </a:p>
          </p:txBody>
        </p:sp>
        <p:pic>
          <p:nvPicPr>
            <p:cNvPr id="61" name="Picture 60">
              <a:extLst>
                <a:ext uri="{FF2B5EF4-FFF2-40B4-BE49-F238E27FC236}">
                  <a16:creationId xmlns:a16="http://schemas.microsoft.com/office/drawing/2014/main" id="{A1B06998-3D59-4B71-A7DE-3EB7AF6C2AD4}"/>
                </a:ext>
              </a:extLst>
            </p:cNvPr>
            <p:cNvPicPr>
              <a:picLocks noChangeAspect="1"/>
            </p:cNvPicPr>
            <p:nvPr/>
          </p:nvPicPr>
          <p:blipFill rotWithShape="1">
            <a:blip r:embed="rId11"/>
            <a:srcRect l="85860" t="3408" r="3951" b="92414"/>
            <a:stretch/>
          </p:blipFill>
          <p:spPr>
            <a:xfrm>
              <a:off x="3301864" y="130769"/>
              <a:ext cx="548776" cy="400110"/>
            </a:xfrm>
            <a:prstGeom prst="rect">
              <a:avLst/>
            </a:prstGeom>
          </p:spPr>
        </p:pic>
        <p:sp>
          <p:nvSpPr>
            <p:cNvPr id="62" name="Oval 61">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63" name="Group 62">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65"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66" name="Picture 65">
                <a:extLst>
                  <a:ext uri="{FF2B5EF4-FFF2-40B4-BE49-F238E27FC236}">
                    <a16:creationId xmlns:a16="http://schemas.microsoft.com/office/drawing/2014/main" id="{E1DFF46F-71E7-45F2-B7F7-346BF3400E5E}"/>
                  </a:ext>
                </a:extLst>
              </p:cNvPr>
              <p:cNvPicPr>
                <a:picLocks noChangeAspect="1"/>
              </p:cNvPicPr>
              <p:nvPr/>
            </p:nvPicPr>
            <p:blipFill rotWithShape="1">
              <a:blip r:embed="rId13"/>
              <a:srcRect l="6012" t="9578" r="88454" b="86848"/>
              <a:stretch/>
            </p:blipFill>
            <p:spPr>
              <a:xfrm>
                <a:off x="170602" y="631823"/>
                <a:ext cx="265100" cy="304350"/>
              </a:xfrm>
              <a:prstGeom prst="rect">
                <a:avLst/>
              </a:prstGeom>
            </p:spPr>
          </p:pic>
        </p:grpSp>
        <p:sp>
          <p:nvSpPr>
            <p:cNvPr id="64" name="TextBox 63">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prstClr val="white"/>
                  </a:solidFill>
                  <a:latin typeface="Arial" panose="020B0604020202020204" pitchFamily="34" charset="0"/>
                  <a:cs typeface="Arial" panose="020B0604020202020204" pitchFamily="34" charset="0"/>
                </a:rPr>
                <a:t>Tìm</a:t>
              </a:r>
              <a:r>
                <a:rPr lang="en-US" sz="1600" dirty="0">
                  <a:solidFill>
                    <a:prstClr val="white"/>
                  </a:solidFill>
                  <a:latin typeface="Arial" panose="020B0604020202020204" pitchFamily="34" charset="0"/>
                  <a:cs typeface="Arial" panose="020B0604020202020204" pitchFamily="34" charset="0"/>
                </a:rPr>
                <a:t> </a:t>
              </a:r>
              <a:r>
                <a:rPr lang="en-US" sz="1600" dirty="0" err="1">
                  <a:solidFill>
                    <a:prstClr val="white"/>
                  </a:solidFill>
                  <a:latin typeface="Arial" panose="020B0604020202020204" pitchFamily="34" charset="0"/>
                  <a:cs typeface="Arial" panose="020B0604020202020204" pitchFamily="34" charset="0"/>
                </a:rPr>
                <a:t>kiếm</a:t>
              </a:r>
              <a:endParaRPr lang="vi-VN" sz="1600" dirty="0">
                <a:solidFill>
                  <a:prstClr val="white"/>
                </a:solidFill>
                <a:cs typeface="Arial" panose="020B0604020202020204" pitchFamily="34" charset="0"/>
              </a:endParaRPr>
            </a:p>
          </p:txBody>
        </p:sp>
      </p:grpSp>
      <p:pic>
        <p:nvPicPr>
          <p:cNvPr id="67"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67">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69" name="Oval 68">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0" name="TextBox 69">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Tổng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quan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nghiên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cứu</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là</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gì</a:t>
              </a:r>
              <a:r>
                <a:rPr lang="en-US" b="1" dirty="0">
                  <a:solidFill>
                    <a:prstClr val="black"/>
                  </a:solidFill>
                  <a:latin typeface="Arial" panose="020B0604020202020204" pitchFamily="34" charset="0"/>
                  <a:cs typeface="Arial" panose="020B0604020202020204" pitchFamily="34" charset="0"/>
                </a:rPr>
                <a:t>?</a:t>
              </a:r>
              <a:endParaRPr lang="vi-VN" b="1" dirty="0">
                <a:solidFill>
                  <a:prstClr val="black"/>
                </a:solidFill>
                <a:cs typeface="Arial" panose="020B0604020202020204" pitchFamily="34" charset="0"/>
              </a:endParaRPr>
            </a:p>
          </p:txBody>
        </p:sp>
        <p:sp>
          <p:nvSpPr>
            <p:cNvPr id="71" name="Oval 70">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72" name="Group 71">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73" name="Oval 72">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4" name="TextBox 73">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Tại</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sao</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cần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xây</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dựng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tổng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quan</a:t>
              </a:r>
              <a:r>
                <a:rPr lang="en-US" b="1" dirty="0">
                  <a:solidFill>
                    <a:prstClr val="black"/>
                  </a:solidFill>
                  <a:latin typeface="Arial" panose="020B0604020202020204" pitchFamily="34" charset="0"/>
                  <a:cs typeface="Arial" panose="020B0604020202020204" pitchFamily="34" charset="0"/>
                </a:rPr>
                <a:t>?</a:t>
              </a:r>
              <a:endParaRPr lang="vi-VN" b="1" dirty="0">
                <a:solidFill>
                  <a:prstClr val="black"/>
                </a:solidFill>
                <a:cs typeface="Arial" panose="020B0604020202020204" pitchFamily="34" charset="0"/>
              </a:endParaRPr>
            </a:p>
          </p:txBody>
        </p:sp>
        <p:sp>
          <p:nvSpPr>
            <p:cNvPr id="75" name="Oval 74">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76" name="Group 75">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77" name="Oval 76">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8" name="TextBox 77">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prstClr val="white"/>
                  </a:solidFill>
                  <a:latin typeface="Arial" panose="020B0604020202020204" pitchFamily="34" charset="0"/>
                  <a:cs typeface="Arial" panose="020B0604020202020204" pitchFamily="34" charset="0"/>
                </a:rPr>
                <a:t>Một</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số</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lưu</a:t>
              </a:r>
              <a:r>
                <a:rPr lang="en-US" b="1" dirty="0">
                  <a:solidFill>
                    <a:prstClr val="white"/>
                  </a:solidFill>
                  <a:latin typeface="Arial" panose="020B0604020202020204" pitchFamily="34" charset="0"/>
                  <a:cs typeface="Arial" panose="020B0604020202020204" pitchFamily="34" charset="0"/>
                </a:rPr>
                <a:t> ý </a:t>
              </a:r>
              <a:r>
                <a:rPr lang="en-US" b="1" dirty="0" err="1">
                  <a:solidFill>
                    <a:prstClr val="white"/>
                  </a:solidFill>
                  <a:latin typeface="Arial" panose="020B0604020202020204" pitchFamily="34" charset="0"/>
                  <a:cs typeface="Arial" panose="020B0604020202020204" pitchFamily="34" charset="0"/>
                </a:rPr>
                <a:t>khi</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viết</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tổng</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quan</a:t>
              </a:r>
              <a:endParaRPr lang="vi-VN" b="1" dirty="0">
                <a:solidFill>
                  <a:prstClr val="white"/>
                </a:solidFill>
                <a:cs typeface="Arial" panose="020B0604020202020204" pitchFamily="34" charset="0"/>
              </a:endParaRPr>
            </a:p>
          </p:txBody>
        </p:sp>
        <p:sp>
          <p:nvSpPr>
            <p:cNvPr id="79" name="Oval 78">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80" name="Group 79">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81" name="Oval 80">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82" name="TextBox 81">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Kết</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luận</a:t>
              </a:r>
              <a:endParaRPr lang="vi-VN" b="1" dirty="0">
                <a:solidFill>
                  <a:prstClr val="black"/>
                </a:solidFill>
                <a:cs typeface="Arial" panose="020B0604020202020204" pitchFamily="34" charset="0"/>
              </a:endParaRPr>
            </a:p>
          </p:txBody>
        </p:sp>
        <p:sp>
          <p:nvSpPr>
            <p:cNvPr id="83" name="Oval 82">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sp>
        <p:nvSpPr>
          <p:cNvPr id="84" name="Rectangle: Rounded Corners 106">
            <a:extLst>
              <a:ext uri="{FF2B5EF4-FFF2-40B4-BE49-F238E27FC236}">
                <a16:creationId xmlns:a16="http://schemas.microsoft.com/office/drawing/2014/main" id="{6DD07410-14AD-4726-8467-DF0715EFD5AD}"/>
              </a:ext>
            </a:extLst>
          </p:cNvPr>
          <p:cNvSpPr/>
          <p:nvPr/>
        </p:nvSpPr>
        <p:spPr>
          <a:xfrm>
            <a:off x="4193343" y="823935"/>
            <a:ext cx="7738733" cy="1737030"/>
          </a:xfrm>
          <a:prstGeom prst="roundRect">
            <a:avLst>
              <a:gd name="adj" fmla="val 7515"/>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FF0000"/>
                </a:solidFill>
              </a:rPr>
              <a:t>Bước</a:t>
            </a:r>
            <a:r>
              <a:rPr lang="en-US" sz="2400" b="1" dirty="0">
                <a:solidFill>
                  <a:srgbClr val="FF0000"/>
                </a:solidFill>
              </a:rPr>
              <a:t> 3</a:t>
            </a:r>
            <a:r>
              <a:rPr lang="en-US" sz="2400" b="1" dirty="0">
                <a:solidFill>
                  <a:schemeClr val="tx1"/>
                </a:solidFill>
              </a:rPr>
              <a:t>: </a:t>
            </a:r>
            <a:r>
              <a:rPr lang="en-US" sz="2400" b="1" dirty="0" smtClean="0">
                <a:solidFill>
                  <a:schemeClr val="tx1"/>
                </a:solidFill>
              </a:rPr>
              <a:t>(2)</a:t>
            </a:r>
            <a:r>
              <a:rPr lang="en-US" sz="2400" b="1" dirty="0" err="1" smtClean="0">
                <a:solidFill>
                  <a:schemeClr val="tx1"/>
                </a:solidFill>
              </a:rPr>
              <a:t>Phân</a:t>
            </a:r>
            <a:r>
              <a:rPr lang="en-US" sz="2400" b="1" dirty="0" smtClean="0">
                <a:solidFill>
                  <a:schemeClr val="tx1"/>
                </a:solidFill>
              </a:rPr>
              <a:t> </a:t>
            </a:r>
            <a:r>
              <a:rPr lang="en-US" sz="2400" b="1" dirty="0" err="1">
                <a:solidFill>
                  <a:schemeClr val="tx1"/>
                </a:solidFill>
              </a:rPr>
              <a:t>loại</a:t>
            </a:r>
            <a:r>
              <a:rPr lang="en-US" sz="2400" b="1" dirty="0">
                <a:solidFill>
                  <a:schemeClr val="tx1"/>
                </a:solidFill>
              </a:rPr>
              <a:t> </a:t>
            </a:r>
            <a:r>
              <a:rPr lang="en-US" sz="2400" b="1" dirty="0" err="1">
                <a:solidFill>
                  <a:schemeClr val="tx1"/>
                </a:solidFill>
              </a:rPr>
              <a:t>tài</a:t>
            </a:r>
            <a:r>
              <a:rPr lang="en-US" sz="2400" b="1" dirty="0">
                <a:solidFill>
                  <a:schemeClr val="tx1"/>
                </a:solidFill>
              </a:rPr>
              <a:t> </a:t>
            </a:r>
            <a:r>
              <a:rPr lang="en-US" sz="2400" b="1" dirty="0" err="1">
                <a:solidFill>
                  <a:schemeClr val="tx1"/>
                </a:solidFill>
              </a:rPr>
              <a:t>liệu</a:t>
            </a:r>
            <a:r>
              <a:rPr lang="en-US" sz="2400" b="1" dirty="0">
                <a:solidFill>
                  <a:schemeClr val="tx1"/>
                </a:solidFill>
              </a:rPr>
              <a:t> (</a:t>
            </a:r>
            <a:r>
              <a:rPr lang="en-US" sz="2400" b="1" dirty="0" err="1">
                <a:solidFill>
                  <a:schemeClr val="tx1"/>
                </a:solidFill>
              </a:rPr>
              <a:t>Đánh</a:t>
            </a:r>
            <a:r>
              <a:rPr lang="en-US" sz="2400" b="1" dirty="0">
                <a:solidFill>
                  <a:schemeClr val="tx1"/>
                </a:solidFill>
              </a:rPr>
              <a:t> </a:t>
            </a:r>
            <a:r>
              <a:rPr lang="en-US" sz="2400" b="1" dirty="0" err="1">
                <a:solidFill>
                  <a:schemeClr val="tx1"/>
                </a:solidFill>
              </a:rPr>
              <a:t>số</a:t>
            </a:r>
            <a:r>
              <a:rPr lang="en-US" sz="2400" b="1" dirty="0">
                <a:solidFill>
                  <a:schemeClr val="tx1"/>
                </a:solidFill>
              </a:rPr>
              <a:t> </a:t>
            </a:r>
            <a:r>
              <a:rPr lang="en-US" sz="2400" b="1" dirty="0" err="1">
                <a:solidFill>
                  <a:schemeClr val="tx1"/>
                </a:solidFill>
              </a:rPr>
              <a:t>tài</a:t>
            </a:r>
            <a:r>
              <a:rPr lang="en-US" sz="2400" b="1" dirty="0">
                <a:solidFill>
                  <a:schemeClr val="tx1"/>
                </a:solidFill>
              </a:rPr>
              <a:t> </a:t>
            </a:r>
            <a:r>
              <a:rPr lang="en-US" sz="2400" b="1" dirty="0" err="1">
                <a:solidFill>
                  <a:schemeClr val="tx1"/>
                </a:solidFill>
              </a:rPr>
              <a:t>liệu</a:t>
            </a:r>
            <a:r>
              <a:rPr lang="en-US" sz="2400" b="1" dirty="0">
                <a:solidFill>
                  <a:schemeClr val="tx1"/>
                </a:solidFill>
              </a:rPr>
              <a:t>, </a:t>
            </a:r>
            <a:r>
              <a:rPr lang="en-US" sz="2400" b="1" dirty="0" err="1">
                <a:solidFill>
                  <a:schemeClr val="tx1"/>
                </a:solidFill>
              </a:rPr>
              <a:t>phân</a:t>
            </a:r>
            <a:r>
              <a:rPr lang="en-US" sz="2400" b="1" dirty="0">
                <a:solidFill>
                  <a:schemeClr val="tx1"/>
                </a:solidFill>
              </a:rPr>
              <a:t> </a:t>
            </a:r>
            <a:r>
              <a:rPr lang="en-US" sz="2400" b="1" dirty="0" err="1">
                <a:solidFill>
                  <a:schemeClr val="tx1"/>
                </a:solidFill>
              </a:rPr>
              <a:t>loại</a:t>
            </a:r>
            <a:r>
              <a:rPr lang="en-US" sz="2400" b="1" dirty="0">
                <a:solidFill>
                  <a:schemeClr val="tx1"/>
                </a:solidFill>
              </a:rPr>
              <a:t> </a:t>
            </a:r>
            <a:r>
              <a:rPr lang="en-US" sz="2400" b="1" dirty="0" err="1">
                <a:solidFill>
                  <a:schemeClr val="tx1"/>
                </a:solidFill>
              </a:rPr>
              <a:t>theo</a:t>
            </a:r>
            <a:r>
              <a:rPr lang="en-US" sz="2400" b="1" dirty="0">
                <a:solidFill>
                  <a:schemeClr val="tx1"/>
                </a:solidFill>
              </a:rPr>
              <a:t> </a:t>
            </a:r>
            <a:r>
              <a:rPr lang="en-US" sz="2400" b="1" dirty="0" err="1">
                <a:solidFill>
                  <a:schemeClr val="tx1"/>
                </a:solidFill>
              </a:rPr>
              <a:t>các</a:t>
            </a:r>
            <a:r>
              <a:rPr lang="en-US" sz="2400" b="1" dirty="0">
                <a:solidFill>
                  <a:schemeClr val="tx1"/>
                </a:solidFill>
              </a:rPr>
              <a:t> folder).</a:t>
            </a:r>
          </a:p>
          <a:p>
            <a:pPr algn="just"/>
            <a:r>
              <a:rPr lang="en-US" sz="2000" b="1" dirty="0" smtClean="0">
                <a:solidFill>
                  <a:schemeClr val="tx1"/>
                </a:solidFill>
                <a:latin typeface="Calibri" pitchFamily="34" charset="0"/>
                <a:cs typeface="Calibri" pitchFamily="34" charset="0"/>
              </a:rPr>
              <a:t>- T</a:t>
            </a:r>
            <a:r>
              <a:rPr lang="vi-VN" sz="2000" b="1" dirty="0">
                <a:solidFill>
                  <a:schemeClr val="tx1"/>
                </a:solidFill>
                <a:latin typeface="Calibri" pitchFamily="34" charset="0"/>
                <a:cs typeface="Calibri" pitchFamily="34" charset="0"/>
              </a:rPr>
              <a:t>ập trung vào xác định và so sánh vấn đề, biến, lý thuyết, phương </a:t>
            </a:r>
            <a:r>
              <a:rPr lang="vi-VN" sz="2000" b="1" dirty="0" smtClean="0">
                <a:solidFill>
                  <a:schemeClr val="tx1"/>
                </a:solidFill>
                <a:latin typeface="Calibri" pitchFamily="34" charset="0"/>
                <a:cs typeface="Calibri" pitchFamily="34" charset="0"/>
              </a:rPr>
              <a:t>pháp</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Phân</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loại</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đánh</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số</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từng</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mục</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để</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dễ</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dàng</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sử</a:t>
            </a:r>
            <a:r>
              <a:rPr lang="en-US" sz="2000" b="1" dirty="0" smtClean="0">
                <a:solidFill>
                  <a:schemeClr val="tx1"/>
                </a:solidFill>
                <a:latin typeface="Calibri" pitchFamily="34" charset="0"/>
                <a:cs typeface="Calibri" pitchFamily="34" charset="0"/>
              </a:rPr>
              <a:t> </a:t>
            </a:r>
            <a:r>
              <a:rPr lang="en-US" sz="2000" b="1" dirty="0" err="1" smtClean="0">
                <a:solidFill>
                  <a:schemeClr val="tx1"/>
                </a:solidFill>
                <a:latin typeface="Calibri" pitchFamily="34" charset="0"/>
                <a:cs typeface="Calibri" pitchFamily="34" charset="0"/>
              </a:rPr>
              <a:t>dụng</a:t>
            </a:r>
            <a:r>
              <a:rPr lang="en-US" sz="2000" b="1" dirty="0" smtClean="0">
                <a:solidFill>
                  <a:schemeClr val="tx1"/>
                </a:solidFill>
                <a:latin typeface="Calibri" pitchFamily="34" charset="0"/>
                <a:cs typeface="Calibri" pitchFamily="34" charset="0"/>
              </a:rPr>
              <a:t>.</a:t>
            </a:r>
            <a:endParaRPr lang="en-US" sz="2000" b="1" dirty="0">
              <a:solidFill>
                <a:schemeClr val="tx1"/>
              </a:solidFill>
              <a:latin typeface="Calibri" pitchFamily="34" charset="0"/>
              <a:cs typeface="Calibri" pitchFamily="34" charset="0"/>
            </a:endParaRPr>
          </a:p>
        </p:txBody>
      </p:sp>
      <p:pic>
        <p:nvPicPr>
          <p:cNvPr id="614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11708" t="13705" r="47767" b="31560"/>
          <a:stretch/>
        </p:blipFill>
        <p:spPr bwMode="auto">
          <a:xfrm>
            <a:off x="4081761" y="2680979"/>
            <a:ext cx="3157239" cy="3724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11426" t="16145" r="48648" b="45205"/>
          <a:stretch/>
        </p:blipFill>
        <p:spPr bwMode="auto">
          <a:xfrm>
            <a:off x="7388291" y="2680980"/>
            <a:ext cx="4691137" cy="372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82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fade">
                                      <p:cBhvr>
                                        <p:cTn id="1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75641" y="14916"/>
            <a:ext cx="8352225"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grpSp>
        <p:nvGrpSpPr>
          <p:cNvPr id="101" name="Group 100">
            <a:extLst>
              <a:ext uri="{FF2B5EF4-FFF2-40B4-BE49-F238E27FC236}">
                <a16:creationId xmlns:a16="http://schemas.microsoft.com/office/drawing/2014/main" id="{10FC1E4E-1949-4566-85B7-DD1F55205671}"/>
              </a:ext>
            </a:extLst>
          </p:cNvPr>
          <p:cNvGrpSpPr/>
          <p:nvPr/>
        </p:nvGrpSpPr>
        <p:grpSpPr>
          <a:xfrm>
            <a:off x="3849673" y="6340209"/>
            <a:ext cx="8345331" cy="538474"/>
            <a:chOff x="3849673" y="6340209"/>
            <a:chExt cx="8345331" cy="538474"/>
          </a:xfrm>
        </p:grpSpPr>
        <p:grpSp>
          <p:nvGrpSpPr>
            <p:cNvPr id="102" name="Group 101">
              <a:extLst>
                <a:ext uri="{FF2B5EF4-FFF2-40B4-BE49-F238E27FC236}">
                  <a16:creationId xmlns:a16="http://schemas.microsoft.com/office/drawing/2014/main" id="{01EF2543-5277-4F92-B3E7-A0277F5CC247}"/>
                </a:ext>
              </a:extLst>
            </p:cNvPr>
            <p:cNvGrpSpPr/>
            <p:nvPr/>
          </p:nvGrpSpPr>
          <p:grpSpPr>
            <a:xfrm>
              <a:off x="3849673" y="6340209"/>
              <a:ext cx="8345331" cy="538474"/>
              <a:chOff x="3842786" y="6347982"/>
              <a:chExt cx="8345331" cy="538474"/>
            </a:xfrm>
          </p:grpSpPr>
          <p:sp>
            <p:nvSpPr>
              <p:cNvPr id="118" name="Rectangle 117">
                <a:extLst>
                  <a:ext uri="{FF2B5EF4-FFF2-40B4-BE49-F238E27FC236}">
                    <a16:creationId xmlns:a16="http://schemas.microsoft.com/office/drawing/2014/main" id="{43210741-C466-4B33-97EF-DED7B2C3B80D}"/>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19" name="Rectangle: Rounded Corners 118">
                <a:extLst>
                  <a:ext uri="{FF2B5EF4-FFF2-40B4-BE49-F238E27FC236}">
                    <a16:creationId xmlns:a16="http://schemas.microsoft.com/office/drawing/2014/main" id="{2F1F186C-7BEB-4DC5-B6B6-3367A1B776B8}"/>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cs typeface="Arial" panose="020B0604020202020204" pitchFamily="34" charset="0"/>
                </a:endParaRPr>
              </a:p>
            </p:txBody>
          </p:sp>
        </p:grpSp>
        <p:pic>
          <p:nvPicPr>
            <p:cNvPr id="103" name="Picture 102">
              <a:extLst>
                <a:ext uri="{FF2B5EF4-FFF2-40B4-BE49-F238E27FC236}">
                  <a16:creationId xmlns:a16="http://schemas.microsoft.com/office/drawing/2014/main" id="{42A43008-6722-4AF5-A6A6-239F4D0F9FFB}"/>
                </a:ext>
              </a:extLst>
            </p:cNvPr>
            <p:cNvPicPr>
              <a:picLocks noChangeAspect="1"/>
            </p:cNvPicPr>
            <p:nvPr/>
          </p:nvPicPr>
          <p:blipFill rotWithShape="1">
            <a:blip r:embed="rId5"/>
            <a:srcRect l="89542" t="57714" r="2818" b="38328"/>
            <a:stretch/>
          </p:blipFill>
          <p:spPr>
            <a:xfrm>
              <a:off x="11784727" y="6472009"/>
              <a:ext cx="294701" cy="271479"/>
            </a:xfrm>
            <a:prstGeom prst="rect">
              <a:avLst/>
            </a:prstGeom>
          </p:spPr>
        </p:pic>
        <p:pic>
          <p:nvPicPr>
            <p:cNvPr id="113" name="Picture 112">
              <a:extLst>
                <a:ext uri="{FF2B5EF4-FFF2-40B4-BE49-F238E27FC236}">
                  <a16:creationId xmlns:a16="http://schemas.microsoft.com/office/drawing/2014/main" id="{D65FF49F-EAF1-4F61-9CA4-6DDF6D4305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14" name="Picture 113">
              <a:extLst>
                <a:ext uri="{FF2B5EF4-FFF2-40B4-BE49-F238E27FC236}">
                  <a16:creationId xmlns:a16="http://schemas.microsoft.com/office/drawing/2014/main" id="{B8624106-5B91-4FA8-816D-483A028DBEB9}"/>
                </a:ext>
              </a:extLst>
            </p:cNvPr>
            <p:cNvPicPr>
              <a:picLocks noChangeAspect="1"/>
            </p:cNvPicPr>
            <p:nvPr/>
          </p:nvPicPr>
          <p:blipFill rotWithShape="1">
            <a:blip r:embed="rId5"/>
            <a:srcRect l="1989" t="56842" r="58767" b="37115"/>
            <a:stretch/>
          </p:blipFill>
          <p:spPr>
            <a:xfrm>
              <a:off x="3900407" y="6412233"/>
              <a:ext cx="1513876" cy="414464"/>
            </a:xfrm>
            <a:prstGeom prst="rect">
              <a:avLst/>
            </a:prstGeom>
          </p:spPr>
        </p:pic>
      </p:grpSp>
      <p:pic>
        <p:nvPicPr>
          <p:cNvPr id="14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11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 name="Group 151">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53" name="Group 152">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56" name="Rectangle 155">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57" name="TextBox 156">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cs typeface="Arial" panose="020B0604020202020204" pitchFamily="34" charset="0"/>
                </a:endParaRPr>
              </a:p>
            </p:txBody>
          </p:sp>
        </p:grpSp>
        <p:pic>
          <p:nvPicPr>
            <p:cNvPr id="154" name="Picture 153">
              <a:extLst>
                <a:ext uri="{FF2B5EF4-FFF2-40B4-BE49-F238E27FC236}">
                  <a16:creationId xmlns:a16="http://schemas.microsoft.com/office/drawing/2014/main" id="{AC314960-28DD-4821-A35D-996D29AB470F}"/>
                </a:ext>
              </a:extLst>
            </p:cNvPr>
            <p:cNvPicPr>
              <a:picLocks noChangeAspect="1"/>
            </p:cNvPicPr>
            <p:nvPr/>
          </p:nvPicPr>
          <p:blipFill rotWithShape="1">
            <a:blip r:embed="rId5"/>
            <a:srcRect l="78336" t="3150" r="1742" b="91620"/>
            <a:stretch/>
          </p:blipFill>
          <p:spPr>
            <a:xfrm>
              <a:off x="10069381" y="124762"/>
              <a:ext cx="1041155" cy="485919"/>
            </a:xfrm>
            <a:prstGeom prst="rect">
              <a:avLst/>
            </a:prstGeom>
          </p:spPr>
        </p:pic>
        <p:pic>
          <p:nvPicPr>
            <p:cNvPr id="155" name="Picture 154">
              <a:extLst>
                <a:ext uri="{FF2B5EF4-FFF2-40B4-BE49-F238E27FC236}">
                  <a16:creationId xmlns:a16="http://schemas.microsoft.com/office/drawing/2014/main" id="{895826D1-A371-4642-8CAB-37EB932A1C41}"/>
                </a:ext>
              </a:extLst>
            </p:cNvPr>
            <p:cNvPicPr>
              <a:picLocks noChangeAspect="1"/>
            </p:cNvPicPr>
            <p:nvPr/>
          </p:nvPicPr>
          <p:blipFill rotWithShape="1">
            <a:blip r:embed="rId9"/>
            <a:srcRect l="94421" t="4742" r="1172" b="91217"/>
            <a:stretch/>
          </p:blipFill>
          <p:spPr>
            <a:xfrm>
              <a:off x="11243275" y="178942"/>
              <a:ext cx="822422" cy="424156"/>
            </a:xfrm>
            <a:prstGeom prst="rect">
              <a:avLst/>
            </a:prstGeom>
          </p:spPr>
        </p:pic>
      </p:grpSp>
      <p:pic>
        <p:nvPicPr>
          <p:cNvPr id="15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1" name="Rectangle 50">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52" name="Group 51">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53" name="Rectangle 52">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54" name="Group 53">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55" name="Picture 54">
                <a:extLst>
                  <a:ext uri="{FF2B5EF4-FFF2-40B4-BE49-F238E27FC236}">
                    <a16:creationId xmlns:a16="http://schemas.microsoft.com/office/drawing/2014/main" id="{2A11893A-006B-443E-A9E8-238E6192E8AC}"/>
                  </a:ext>
                </a:extLst>
              </p:cNvPr>
              <p:cNvPicPr>
                <a:picLocks noChangeAspect="1"/>
              </p:cNvPicPr>
              <p:nvPr/>
            </p:nvPicPr>
            <p:blipFill rotWithShape="1">
              <a:blip r:embed="rId10"/>
              <a:srcRect t="93263"/>
              <a:stretch/>
            </p:blipFill>
            <p:spPr>
              <a:xfrm>
                <a:off x="-6985" y="7137183"/>
                <a:ext cx="3857625" cy="462008"/>
              </a:xfrm>
              <a:prstGeom prst="rect">
                <a:avLst/>
              </a:prstGeom>
            </p:spPr>
          </p:pic>
          <p:sp>
            <p:nvSpPr>
              <p:cNvPr id="56" name="TextBox 55">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cs typeface="Arial" panose="020B0604020202020204" pitchFamily="34" charset="0"/>
                </a:endParaRPr>
              </a:p>
            </p:txBody>
          </p:sp>
          <p:sp>
            <p:nvSpPr>
              <p:cNvPr id="57" name="TextBox 56">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cs typeface="Arial" panose="020B0604020202020204" pitchFamily="34" charset="0"/>
                </a:endParaRPr>
              </a:p>
            </p:txBody>
          </p:sp>
        </p:grpSp>
      </p:grpSp>
      <p:grpSp>
        <p:nvGrpSpPr>
          <p:cNvPr id="58" name="Group 57">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59" name="Rectangle 58">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60" name="TextBox 59">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prstClr val="white"/>
                  </a:solidFill>
                  <a:cs typeface="Arial" panose="020B0604020202020204" pitchFamily="34" charset="0"/>
                </a:rPr>
                <a:t>MỘT SỐ LƯU Ý </a:t>
              </a:r>
            </a:p>
            <a:p>
              <a:pPr algn="ctr"/>
              <a:r>
                <a:rPr lang="vi-VN" sz="1300" b="1" dirty="0">
                  <a:solidFill>
                    <a:prstClr val="white"/>
                  </a:solidFill>
                  <a:cs typeface="Arial" panose="020B0604020202020204" pitchFamily="34" charset="0"/>
                </a:rPr>
                <a:t>KHI VIẾT TỔNG QUAN ĐỀ TÀI NGHIÊN CỨU</a:t>
              </a:r>
            </a:p>
          </p:txBody>
        </p:sp>
        <p:pic>
          <p:nvPicPr>
            <p:cNvPr id="61" name="Picture 60">
              <a:extLst>
                <a:ext uri="{FF2B5EF4-FFF2-40B4-BE49-F238E27FC236}">
                  <a16:creationId xmlns:a16="http://schemas.microsoft.com/office/drawing/2014/main" id="{A1B06998-3D59-4B71-A7DE-3EB7AF6C2AD4}"/>
                </a:ext>
              </a:extLst>
            </p:cNvPr>
            <p:cNvPicPr>
              <a:picLocks noChangeAspect="1"/>
            </p:cNvPicPr>
            <p:nvPr/>
          </p:nvPicPr>
          <p:blipFill rotWithShape="1">
            <a:blip r:embed="rId11"/>
            <a:srcRect l="85860" t="3408" r="3951" b="92414"/>
            <a:stretch/>
          </p:blipFill>
          <p:spPr>
            <a:xfrm>
              <a:off x="3301864" y="130769"/>
              <a:ext cx="548776" cy="400110"/>
            </a:xfrm>
            <a:prstGeom prst="rect">
              <a:avLst/>
            </a:prstGeom>
          </p:spPr>
        </p:pic>
        <p:sp>
          <p:nvSpPr>
            <p:cNvPr id="62" name="Oval 61">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nvGrpSpPr>
            <p:cNvPr id="63" name="Group 62">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65"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66" name="Picture 65">
                <a:extLst>
                  <a:ext uri="{FF2B5EF4-FFF2-40B4-BE49-F238E27FC236}">
                    <a16:creationId xmlns:a16="http://schemas.microsoft.com/office/drawing/2014/main" id="{E1DFF46F-71E7-45F2-B7F7-346BF3400E5E}"/>
                  </a:ext>
                </a:extLst>
              </p:cNvPr>
              <p:cNvPicPr>
                <a:picLocks noChangeAspect="1"/>
              </p:cNvPicPr>
              <p:nvPr/>
            </p:nvPicPr>
            <p:blipFill rotWithShape="1">
              <a:blip r:embed="rId13"/>
              <a:srcRect l="6012" t="9578" r="88454" b="86848"/>
              <a:stretch/>
            </p:blipFill>
            <p:spPr>
              <a:xfrm>
                <a:off x="170602" y="631823"/>
                <a:ext cx="265100" cy="304350"/>
              </a:xfrm>
              <a:prstGeom prst="rect">
                <a:avLst/>
              </a:prstGeom>
            </p:spPr>
          </p:pic>
        </p:grpSp>
        <p:sp>
          <p:nvSpPr>
            <p:cNvPr id="64" name="TextBox 63">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prstClr val="white"/>
                  </a:solidFill>
                  <a:latin typeface="Arial" panose="020B0604020202020204" pitchFamily="34" charset="0"/>
                  <a:cs typeface="Arial" panose="020B0604020202020204" pitchFamily="34" charset="0"/>
                </a:rPr>
                <a:t>Tìm</a:t>
              </a:r>
              <a:r>
                <a:rPr lang="en-US" sz="1600" dirty="0">
                  <a:solidFill>
                    <a:prstClr val="white"/>
                  </a:solidFill>
                  <a:latin typeface="Arial" panose="020B0604020202020204" pitchFamily="34" charset="0"/>
                  <a:cs typeface="Arial" panose="020B0604020202020204" pitchFamily="34" charset="0"/>
                </a:rPr>
                <a:t> </a:t>
              </a:r>
              <a:r>
                <a:rPr lang="en-US" sz="1600" dirty="0" err="1">
                  <a:solidFill>
                    <a:prstClr val="white"/>
                  </a:solidFill>
                  <a:latin typeface="Arial" panose="020B0604020202020204" pitchFamily="34" charset="0"/>
                  <a:cs typeface="Arial" panose="020B0604020202020204" pitchFamily="34" charset="0"/>
                </a:rPr>
                <a:t>kiếm</a:t>
              </a:r>
              <a:endParaRPr lang="vi-VN" sz="1600" dirty="0">
                <a:solidFill>
                  <a:prstClr val="white"/>
                </a:solidFill>
                <a:cs typeface="Arial" panose="020B0604020202020204" pitchFamily="34" charset="0"/>
              </a:endParaRPr>
            </a:p>
          </p:txBody>
        </p:sp>
      </p:grpSp>
      <p:pic>
        <p:nvPicPr>
          <p:cNvPr id="67"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Group 67">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69" name="Oval 68">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0" name="TextBox 69">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Tổng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quan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nghiên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cứu</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là</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gì</a:t>
              </a:r>
              <a:r>
                <a:rPr lang="en-US" b="1" dirty="0">
                  <a:solidFill>
                    <a:prstClr val="black"/>
                  </a:solidFill>
                  <a:latin typeface="Arial" panose="020B0604020202020204" pitchFamily="34" charset="0"/>
                  <a:cs typeface="Arial" panose="020B0604020202020204" pitchFamily="34" charset="0"/>
                </a:rPr>
                <a:t>?</a:t>
              </a:r>
              <a:endParaRPr lang="vi-VN" b="1" dirty="0">
                <a:solidFill>
                  <a:prstClr val="black"/>
                </a:solidFill>
                <a:cs typeface="Arial" panose="020B0604020202020204" pitchFamily="34" charset="0"/>
              </a:endParaRPr>
            </a:p>
          </p:txBody>
        </p:sp>
        <p:sp>
          <p:nvSpPr>
            <p:cNvPr id="71" name="Oval 70">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72" name="Group 71">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73" name="Oval 72">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4" name="TextBox 73">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Tại</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sao</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cần</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xây</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dựng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tổng</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quan</a:t>
              </a:r>
              <a:r>
                <a:rPr lang="en-US" b="1" dirty="0">
                  <a:solidFill>
                    <a:prstClr val="black"/>
                  </a:solidFill>
                  <a:latin typeface="Arial" panose="020B0604020202020204" pitchFamily="34" charset="0"/>
                  <a:cs typeface="Arial" panose="020B0604020202020204" pitchFamily="34" charset="0"/>
                </a:rPr>
                <a:t>?</a:t>
              </a:r>
              <a:endParaRPr lang="vi-VN" b="1" dirty="0">
                <a:solidFill>
                  <a:prstClr val="black"/>
                </a:solidFill>
                <a:cs typeface="Arial" panose="020B0604020202020204" pitchFamily="34" charset="0"/>
              </a:endParaRPr>
            </a:p>
          </p:txBody>
        </p:sp>
        <p:sp>
          <p:nvSpPr>
            <p:cNvPr id="75" name="Oval 74">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76" name="Group 75">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77" name="Oval 76">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8" name="TextBox 77">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prstClr val="white"/>
                  </a:solidFill>
                  <a:latin typeface="Arial" panose="020B0604020202020204" pitchFamily="34" charset="0"/>
                  <a:cs typeface="Arial" panose="020B0604020202020204" pitchFamily="34" charset="0"/>
                </a:rPr>
                <a:t>Một</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số</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lưu</a:t>
              </a:r>
              <a:r>
                <a:rPr lang="en-US" b="1" dirty="0">
                  <a:solidFill>
                    <a:prstClr val="white"/>
                  </a:solidFill>
                  <a:latin typeface="Arial" panose="020B0604020202020204" pitchFamily="34" charset="0"/>
                  <a:cs typeface="Arial" panose="020B0604020202020204" pitchFamily="34" charset="0"/>
                </a:rPr>
                <a:t> ý </a:t>
              </a:r>
              <a:r>
                <a:rPr lang="en-US" b="1" dirty="0" err="1">
                  <a:solidFill>
                    <a:prstClr val="white"/>
                  </a:solidFill>
                  <a:latin typeface="Arial" panose="020B0604020202020204" pitchFamily="34" charset="0"/>
                  <a:cs typeface="Arial" panose="020B0604020202020204" pitchFamily="34" charset="0"/>
                </a:rPr>
                <a:t>khi</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viết</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tổng</a:t>
              </a:r>
              <a:r>
                <a:rPr lang="en-US" b="1" dirty="0">
                  <a:solidFill>
                    <a:prstClr val="white"/>
                  </a:solidFill>
                  <a:latin typeface="Arial" panose="020B0604020202020204" pitchFamily="34" charset="0"/>
                  <a:cs typeface="Arial" panose="020B0604020202020204" pitchFamily="34" charset="0"/>
                </a:rPr>
                <a:t> </a:t>
              </a:r>
              <a:r>
                <a:rPr lang="en-US" b="1" dirty="0" err="1">
                  <a:solidFill>
                    <a:prstClr val="white"/>
                  </a:solidFill>
                  <a:latin typeface="Arial" panose="020B0604020202020204" pitchFamily="34" charset="0"/>
                  <a:cs typeface="Arial" panose="020B0604020202020204" pitchFamily="34" charset="0"/>
                </a:rPr>
                <a:t>quan</a:t>
              </a:r>
              <a:endParaRPr lang="vi-VN" b="1" dirty="0">
                <a:solidFill>
                  <a:prstClr val="white"/>
                </a:solidFill>
                <a:cs typeface="Arial" panose="020B0604020202020204" pitchFamily="34" charset="0"/>
              </a:endParaRPr>
            </a:p>
          </p:txBody>
        </p:sp>
        <p:sp>
          <p:nvSpPr>
            <p:cNvPr id="79" name="Oval 78">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grpSp>
        <p:nvGrpSpPr>
          <p:cNvPr id="80" name="Group 79">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81" name="Oval 80">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82" name="TextBox 81">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solidFill>
                    <a:prstClr val="black"/>
                  </a:solidFill>
                  <a:latin typeface="Arial" panose="020B0604020202020204" pitchFamily="34" charset="0"/>
                  <a:cs typeface="Arial" panose="020B0604020202020204" pitchFamily="34" charset="0"/>
                </a:rPr>
                <a:t>Kết</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luận</a:t>
              </a:r>
              <a:endParaRPr lang="vi-VN" b="1" dirty="0">
                <a:solidFill>
                  <a:prstClr val="black"/>
                </a:solidFill>
                <a:cs typeface="Arial" panose="020B0604020202020204" pitchFamily="34" charset="0"/>
              </a:endParaRPr>
            </a:p>
          </p:txBody>
        </p:sp>
        <p:sp>
          <p:nvSpPr>
            <p:cNvPr id="83" name="Oval 82">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grpSp>
      <p:sp>
        <p:nvSpPr>
          <p:cNvPr id="85" name="Rectangle: Rounded Corners 106">
            <a:extLst>
              <a:ext uri="{FF2B5EF4-FFF2-40B4-BE49-F238E27FC236}">
                <a16:creationId xmlns:a16="http://schemas.microsoft.com/office/drawing/2014/main" id="{6DD07410-14AD-4726-8467-DF0715EFD5AD}"/>
              </a:ext>
            </a:extLst>
          </p:cNvPr>
          <p:cNvSpPr/>
          <p:nvPr/>
        </p:nvSpPr>
        <p:spPr>
          <a:xfrm>
            <a:off x="4672172" y="750886"/>
            <a:ext cx="6925655" cy="3150315"/>
          </a:xfrm>
          <a:prstGeom prst="roundRect">
            <a:avLst>
              <a:gd name="adj" fmla="val 7515"/>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FF0000"/>
                </a:solidFill>
              </a:rPr>
              <a:t>Bước</a:t>
            </a:r>
            <a:r>
              <a:rPr lang="en-US" sz="2400" b="1" dirty="0" smtClean="0">
                <a:solidFill>
                  <a:srgbClr val="FF0000"/>
                </a:solidFill>
              </a:rPr>
              <a:t> </a:t>
            </a:r>
            <a:r>
              <a:rPr lang="en-US" sz="2400" b="1" dirty="0">
                <a:solidFill>
                  <a:srgbClr val="FF0000"/>
                </a:solidFill>
              </a:rPr>
              <a:t>4</a:t>
            </a:r>
            <a:r>
              <a:rPr lang="en-US" sz="2400" b="1" dirty="0">
                <a:solidFill>
                  <a:schemeClr val="tx1"/>
                </a:solidFill>
              </a:rPr>
              <a:t>: </a:t>
            </a:r>
            <a:r>
              <a:rPr lang="en-US" sz="2400" b="1" dirty="0" err="1">
                <a:solidFill>
                  <a:schemeClr val="tx1"/>
                </a:solidFill>
              </a:rPr>
              <a:t>Phân</a:t>
            </a:r>
            <a:r>
              <a:rPr lang="en-US" sz="2400" b="1" dirty="0">
                <a:solidFill>
                  <a:schemeClr val="tx1"/>
                </a:solidFill>
              </a:rPr>
              <a:t> </a:t>
            </a:r>
            <a:r>
              <a:rPr lang="en-US" sz="2400" b="1" dirty="0" err="1">
                <a:solidFill>
                  <a:schemeClr val="tx1"/>
                </a:solidFill>
              </a:rPr>
              <a:t>tích</a:t>
            </a:r>
            <a:r>
              <a:rPr lang="en-US" sz="2400" b="1" dirty="0">
                <a:solidFill>
                  <a:schemeClr val="tx1"/>
                </a:solidFill>
              </a:rPr>
              <a:t> </a:t>
            </a:r>
            <a:r>
              <a:rPr lang="en-US" sz="2400" b="1" dirty="0" err="1">
                <a:solidFill>
                  <a:schemeClr val="tx1"/>
                </a:solidFill>
              </a:rPr>
              <a:t>và</a:t>
            </a:r>
            <a:r>
              <a:rPr lang="en-US" sz="2400" b="1" dirty="0">
                <a:solidFill>
                  <a:schemeClr val="tx1"/>
                </a:solidFill>
              </a:rPr>
              <a:t> </a:t>
            </a:r>
            <a:r>
              <a:rPr lang="en-US" sz="2400" b="1" dirty="0" err="1">
                <a:solidFill>
                  <a:schemeClr val="tx1"/>
                </a:solidFill>
              </a:rPr>
              <a:t>chỉ</a:t>
            </a:r>
            <a:r>
              <a:rPr lang="en-US" sz="2400" b="1" dirty="0">
                <a:solidFill>
                  <a:schemeClr val="tx1"/>
                </a:solidFill>
              </a:rPr>
              <a:t> </a:t>
            </a:r>
            <a:r>
              <a:rPr lang="en-US" sz="2400" b="1" dirty="0" err="1">
                <a:solidFill>
                  <a:schemeClr val="tx1"/>
                </a:solidFill>
              </a:rPr>
              <a:t>ra</a:t>
            </a:r>
            <a:r>
              <a:rPr lang="en-US" sz="2400" b="1" dirty="0">
                <a:solidFill>
                  <a:schemeClr val="tx1"/>
                </a:solidFill>
              </a:rPr>
              <a:t> </a:t>
            </a:r>
            <a:r>
              <a:rPr lang="en-US" sz="2400" b="1" dirty="0" err="1">
                <a:solidFill>
                  <a:schemeClr val="tx1"/>
                </a:solidFill>
              </a:rPr>
              <a:t>những</a:t>
            </a:r>
            <a:r>
              <a:rPr lang="en-US" sz="2400" b="1" dirty="0">
                <a:solidFill>
                  <a:schemeClr val="tx1"/>
                </a:solidFill>
              </a:rPr>
              <a:t> </a:t>
            </a:r>
            <a:r>
              <a:rPr lang="en-US" sz="2400" b="1" dirty="0" err="1">
                <a:solidFill>
                  <a:schemeClr val="tx1"/>
                </a:solidFill>
              </a:rPr>
              <a:t>điểm</a:t>
            </a:r>
            <a:r>
              <a:rPr lang="en-US" sz="2400" b="1" dirty="0">
                <a:solidFill>
                  <a:schemeClr val="tx1"/>
                </a:solidFill>
              </a:rPr>
              <a:t> </a:t>
            </a:r>
            <a:r>
              <a:rPr lang="en-US" sz="2400" b="1" dirty="0" err="1">
                <a:solidFill>
                  <a:schemeClr val="tx1"/>
                </a:solidFill>
              </a:rPr>
              <a:t>chung</a:t>
            </a:r>
            <a:r>
              <a:rPr lang="en-US" sz="2400" b="1" dirty="0">
                <a:solidFill>
                  <a:schemeClr val="tx1"/>
                </a:solidFill>
              </a:rPr>
              <a:t> </a:t>
            </a:r>
            <a:r>
              <a:rPr lang="en-US" sz="2400" b="1" dirty="0" err="1">
                <a:solidFill>
                  <a:schemeClr val="tx1"/>
                </a:solidFill>
              </a:rPr>
              <a:t>và</a:t>
            </a:r>
            <a:r>
              <a:rPr lang="en-US" sz="2400" b="1" dirty="0">
                <a:solidFill>
                  <a:schemeClr val="tx1"/>
                </a:solidFill>
              </a:rPr>
              <a:t>              </a:t>
            </a:r>
            <a:r>
              <a:rPr lang="en-US" sz="2400" b="1" dirty="0" err="1">
                <a:solidFill>
                  <a:schemeClr val="tx1"/>
                </a:solidFill>
              </a:rPr>
              <a:t>riêng</a:t>
            </a:r>
            <a:r>
              <a:rPr lang="en-US" sz="2400" b="1" dirty="0">
                <a:solidFill>
                  <a:schemeClr val="tx1"/>
                </a:solidFill>
              </a:rPr>
              <a:t> </a:t>
            </a:r>
            <a:r>
              <a:rPr lang="en-US" sz="2400" b="1" dirty="0" err="1">
                <a:solidFill>
                  <a:schemeClr val="tx1"/>
                </a:solidFill>
              </a:rPr>
              <a:t>liên</a:t>
            </a:r>
            <a:r>
              <a:rPr lang="en-US" sz="2400" b="1" dirty="0">
                <a:solidFill>
                  <a:schemeClr val="tx1"/>
                </a:solidFill>
              </a:rPr>
              <a:t> </a:t>
            </a:r>
            <a:r>
              <a:rPr lang="en-US" sz="2400" b="1" dirty="0" err="1">
                <a:solidFill>
                  <a:schemeClr val="tx1"/>
                </a:solidFill>
              </a:rPr>
              <a:t>quan</a:t>
            </a:r>
            <a:r>
              <a:rPr lang="en-US" sz="2400" b="1" dirty="0">
                <a:solidFill>
                  <a:schemeClr val="tx1"/>
                </a:solidFill>
              </a:rPr>
              <a:t> </a:t>
            </a:r>
            <a:r>
              <a:rPr lang="en-US" sz="2400" b="1" dirty="0" err="1">
                <a:solidFill>
                  <a:schemeClr val="tx1"/>
                </a:solidFill>
              </a:rPr>
              <a:t>đến</a:t>
            </a:r>
            <a:r>
              <a:rPr lang="en-US" sz="2400" b="1" dirty="0">
                <a:solidFill>
                  <a:schemeClr val="tx1"/>
                </a:solidFill>
              </a:rPr>
              <a:t> </a:t>
            </a:r>
            <a:r>
              <a:rPr lang="en-US" sz="2400" b="1" dirty="0" err="1">
                <a:solidFill>
                  <a:schemeClr val="tx1"/>
                </a:solidFill>
              </a:rPr>
              <a:t>vấn</a:t>
            </a:r>
            <a:r>
              <a:rPr lang="en-US" sz="2400" b="1" dirty="0">
                <a:solidFill>
                  <a:schemeClr val="tx1"/>
                </a:solidFill>
              </a:rPr>
              <a:t> </a:t>
            </a:r>
            <a:r>
              <a:rPr lang="en-US" sz="2400" b="1" dirty="0" err="1">
                <a:solidFill>
                  <a:schemeClr val="tx1"/>
                </a:solidFill>
              </a:rPr>
              <a:t>đề</a:t>
            </a:r>
            <a:r>
              <a:rPr lang="en-US" sz="2400" b="1" dirty="0">
                <a:solidFill>
                  <a:schemeClr val="tx1"/>
                </a:solidFill>
              </a:rPr>
              <a:t> </a:t>
            </a:r>
            <a:r>
              <a:rPr lang="en-US" sz="2400" b="1" dirty="0" err="1">
                <a:solidFill>
                  <a:schemeClr val="tx1"/>
                </a:solidFill>
              </a:rPr>
              <a:t>nghiên</a:t>
            </a:r>
            <a:r>
              <a:rPr lang="en-US" sz="2400" b="1" dirty="0">
                <a:solidFill>
                  <a:schemeClr val="tx1"/>
                </a:solidFill>
              </a:rPr>
              <a:t> </a:t>
            </a:r>
            <a:r>
              <a:rPr lang="en-US" sz="2400" b="1" dirty="0" err="1">
                <a:solidFill>
                  <a:schemeClr val="tx1"/>
                </a:solidFill>
              </a:rPr>
              <a:t>cứu</a:t>
            </a:r>
            <a:r>
              <a:rPr lang="en-US" sz="2400" b="1" dirty="0" smtClean="0">
                <a:solidFill>
                  <a:schemeClr val="tx1"/>
                </a:solidFill>
              </a:rPr>
              <a:t>.</a:t>
            </a:r>
          </a:p>
          <a:p>
            <a:pPr marL="342900" indent="-342900" algn="just">
              <a:buFontTx/>
              <a:buChar char="-"/>
            </a:pPr>
            <a:r>
              <a:rPr lang="en-US" sz="2000" b="1" dirty="0" smtClean="0">
                <a:solidFill>
                  <a:schemeClr val="tx1"/>
                </a:solidFill>
                <a:latin typeface="Calibri" pitchFamily="34" charset="0"/>
                <a:cs typeface="Calibri" pitchFamily="34" charset="0"/>
              </a:rPr>
              <a:t>R</a:t>
            </a:r>
            <a:r>
              <a:rPr lang="vi-VN" sz="2000" b="1" dirty="0">
                <a:solidFill>
                  <a:schemeClr val="tx1"/>
                </a:solidFill>
                <a:latin typeface="Calibri" pitchFamily="34" charset="0"/>
                <a:cs typeface="Calibri" pitchFamily="34" charset="0"/>
              </a:rPr>
              <a:t>út ra thông tin chính và lập bảng ma trận hoặc bảng tóm tắt những điều quan trọng</a:t>
            </a:r>
            <a:r>
              <a:rPr lang="en-US" sz="2000" b="1" dirty="0" smtClean="0">
                <a:solidFill>
                  <a:schemeClr val="tx1"/>
                </a:solidFill>
                <a:latin typeface="Calibri" pitchFamily="34" charset="0"/>
                <a:cs typeface="Calibri" pitchFamily="34" charset="0"/>
              </a:rPr>
              <a:t>.</a:t>
            </a:r>
          </a:p>
          <a:p>
            <a:pPr marL="342900" indent="-342900" algn="just">
              <a:buFontTx/>
              <a:buChar char="-"/>
            </a:pPr>
            <a:r>
              <a:rPr lang="en-US" sz="2000" b="1" dirty="0" smtClean="0">
                <a:solidFill>
                  <a:schemeClr val="tx1"/>
                </a:solidFill>
                <a:latin typeface="Calibri" pitchFamily="34" charset="0"/>
                <a:cs typeface="Calibri" pitchFamily="34" charset="0"/>
              </a:rPr>
              <a:t>P</a:t>
            </a:r>
            <a:r>
              <a:rPr lang="vi-VN" sz="2000" b="1" dirty="0" smtClean="0">
                <a:solidFill>
                  <a:schemeClr val="tx1"/>
                </a:solidFill>
                <a:latin typeface="Calibri" pitchFamily="34" charset="0"/>
                <a:cs typeface="Calibri" pitchFamily="34" charset="0"/>
              </a:rPr>
              <a:t>hân tích mối liên hệ giữa nghiên cứu </a:t>
            </a:r>
            <a:r>
              <a:rPr lang="en-US" sz="2000" b="1" dirty="0" err="1" smtClean="0">
                <a:solidFill>
                  <a:schemeClr val="tx1"/>
                </a:solidFill>
                <a:latin typeface="Calibri" pitchFamily="34" charset="0"/>
                <a:cs typeface="Calibri" pitchFamily="34" charset="0"/>
              </a:rPr>
              <a:t>của</a:t>
            </a:r>
            <a:r>
              <a:rPr lang="en-US" sz="2000" b="1" dirty="0" smtClean="0">
                <a:solidFill>
                  <a:schemeClr val="tx1"/>
                </a:solidFill>
                <a:latin typeface="Calibri" pitchFamily="34" charset="0"/>
                <a:cs typeface="Calibri" pitchFamily="34" charset="0"/>
              </a:rPr>
              <a:t> </a:t>
            </a:r>
            <a:r>
              <a:rPr lang="vi-VN" sz="2000" b="1" dirty="0" smtClean="0">
                <a:solidFill>
                  <a:schemeClr val="tx1"/>
                </a:solidFill>
                <a:latin typeface="Calibri" pitchFamily="34" charset="0"/>
                <a:cs typeface="Calibri" pitchFamily="34" charset="0"/>
              </a:rPr>
              <a:t>bạn với những nghiên cứu đã được thực hiện</a:t>
            </a:r>
            <a:r>
              <a:rPr lang="en-US" sz="2000" b="1" dirty="0" smtClean="0">
                <a:solidFill>
                  <a:schemeClr val="tx1"/>
                </a:solidFill>
                <a:latin typeface="Calibri" pitchFamily="34" charset="0"/>
                <a:cs typeface="Calibri" pitchFamily="34" charset="0"/>
              </a:rPr>
              <a:t>.</a:t>
            </a:r>
            <a:r>
              <a:rPr lang="vi-VN" sz="2000" b="1" dirty="0" smtClean="0">
                <a:solidFill>
                  <a:schemeClr val="tx1"/>
                </a:solidFill>
                <a:latin typeface="Calibri" pitchFamily="34" charset="0"/>
                <a:cs typeface="Calibri" pitchFamily="34" charset="0"/>
              </a:rPr>
              <a:t> </a:t>
            </a:r>
            <a:endParaRPr lang="en-US" sz="2000" b="1" dirty="0" smtClean="0">
              <a:solidFill>
                <a:schemeClr val="tx1"/>
              </a:solidFill>
              <a:latin typeface="Calibri" pitchFamily="34" charset="0"/>
              <a:cs typeface="Calibri" pitchFamily="34" charset="0"/>
            </a:endParaRPr>
          </a:p>
          <a:p>
            <a:pPr marL="342900" indent="-342900" algn="just">
              <a:buFontTx/>
              <a:buChar char="-"/>
            </a:pPr>
            <a:r>
              <a:rPr lang="en-US" sz="2000" b="1" dirty="0">
                <a:solidFill>
                  <a:schemeClr val="tx1"/>
                </a:solidFill>
                <a:latin typeface="Calibri" pitchFamily="34" charset="0"/>
                <a:cs typeface="Calibri" pitchFamily="34" charset="0"/>
              </a:rPr>
              <a:t>S</a:t>
            </a:r>
            <a:r>
              <a:rPr lang="vi-VN" sz="2000" b="1" dirty="0">
                <a:solidFill>
                  <a:schemeClr val="tx1"/>
                </a:solidFill>
                <a:latin typeface="Calibri" pitchFamily="34" charset="0"/>
                <a:cs typeface="Calibri" pitchFamily="34" charset="0"/>
              </a:rPr>
              <a:t>o sánh và đối chiếu các nghiên cứu và kết quả phát hiện được</a:t>
            </a:r>
            <a:r>
              <a:rPr lang="en-US" sz="2000" b="1" dirty="0">
                <a:solidFill>
                  <a:schemeClr val="tx1"/>
                </a:solidFill>
                <a:latin typeface="Calibri" pitchFamily="34" charset="0"/>
                <a:cs typeface="Calibri" pitchFamily="34" charset="0"/>
              </a:rPr>
              <a:t>.</a:t>
            </a:r>
            <a:r>
              <a:rPr lang="vi-VN" sz="2000" b="1" dirty="0">
                <a:solidFill>
                  <a:schemeClr val="tx1"/>
                </a:solidFill>
                <a:latin typeface="Calibri" pitchFamily="34" charset="0"/>
                <a:cs typeface="Calibri" pitchFamily="34" charset="0"/>
              </a:rPr>
              <a:t> </a:t>
            </a:r>
            <a:endParaRPr lang="en-US" sz="2000" b="1" dirty="0" smtClean="0">
              <a:solidFill>
                <a:schemeClr val="tx1"/>
              </a:solidFill>
              <a:latin typeface="Calibri" pitchFamily="34" charset="0"/>
              <a:cs typeface="Calibri" pitchFamily="34" charset="0"/>
            </a:endParaRPr>
          </a:p>
          <a:p>
            <a:pPr marL="342900" indent="-342900" algn="just">
              <a:buFontTx/>
              <a:buChar char="-"/>
            </a:pPr>
            <a:r>
              <a:rPr lang="en-US" sz="2000" b="1" dirty="0" err="1" smtClean="0">
                <a:solidFill>
                  <a:schemeClr val="tx1"/>
                </a:solidFill>
                <a:latin typeface="Calibri" pitchFamily="34" charset="0"/>
                <a:cs typeface="Calibri" pitchFamily="34" charset="0"/>
              </a:rPr>
              <a:t>Đặt</a:t>
            </a:r>
            <a:r>
              <a:rPr lang="en-US" sz="2000" b="1" dirty="0" smtClean="0">
                <a:solidFill>
                  <a:schemeClr val="tx1"/>
                </a:solidFill>
                <a:latin typeface="Calibri" pitchFamily="34" charset="0"/>
                <a:cs typeface="Calibri" pitchFamily="34" charset="0"/>
              </a:rPr>
              <a:t> </a:t>
            </a:r>
            <a:r>
              <a:rPr lang="en-US" sz="2000" b="1" dirty="0" err="1">
                <a:solidFill>
                  <a:schemeClr val="tx1"/>
                </a:solidFill>
                <a:latin typeface="Calibri" pitchFamily="34" charset="0"/>
                <a:cs typeface="Calibri" pitchFamily="34" charset="0"/>
              </a:rPr>
              <a:t>bối</a:t>
            </a:r>
            <a:r>
              <a:rPr lang="en-US" sz="2000" b="1" dirty="0">
                <a:solidFill>
                  <a:schemeClr val="tx1"/>
                </a:solidFill>
                <a:latin typeface="Calibri" pitchFamily="34" charset="0"/>
                <a:cs typeface="Calibri" pitchFamily="34" charset="0"/>
              </a:rPr>
              <a:t> </a:t>
            </a:r>
            <a:r>
              <a:rPr lang="en-US" sz="2000" b="1" dirty="0" err="1">
                <a:solidFill>
                  <a:schemeClr val="tx1"/>
                </a:solidFill>
                <a:latin typeface="Calibri" pitchFamily="34" charset="0"/>
                <a:cs typeface="Calibri" pitchFamily="34" charset="0"/>
              </a:rPr>
              <a:t>cảnh</a:t>
            </a:r>
            <a:r>
              <a:rPr lang="en-US" sz="2000" b="1" dirty="0">
                <a:solidFill>
                  <a:schemeClr val="tx1"/>
                </a:solidFill>
                <a:latin typeface="Calibri" pitchFamily="34" charset="0"/>
                <a:cs typeface="Calibri" pitchFamily="34" charset="0"/>
              </a:rPr>
              <a:t> </a:t>
            </a:r>
            <a:r>
              <a:rPr lang="en-US" sz="2000" b="1" dirty="0" err="1">
                <a:solidFill>
                  <a:schemeClr val="tx1"/>
                </a:solidFill>
                <a:latin typeface="Calibri" pitchFamily="34" charset="0"/>
                <a:cs typeface="Calibri" pitchFamily="34" charset="0"/>
              </a:rPr>
              <a:t>cho</a:t>
            </a:r>
            <a:r>
              <a:rPr lang="en-US" sz="2000" b="1" dirty="0">
                <a:solidFill>
                  <a:schemeClr val="tx1"/>
                </a:solidFill>
                <a:latin typeface="Calibri" pitchFamily="34" charset="0"/>
                <a:cs typeface="Calibri" pitchFamily="34" charset="0"/>
              </a:rPr>
              <a:t> </a:t>
            </a:r>
            <a:r>
              <a:rPr lang="en-US" sz="2000" b="1" dirty="0" err="1">
                <a:solidFill>
                  <a:schemeClr val="tx1"/>
                </a:solidFill>
                <a:latin typeface="Calibri" pitchFamily="34" charset="0"/>
                <a:cs typeface="Calibri" pitchFamily="34" charset="0"/>
              </a:rPr>
              <a:t>nghiên</a:t>
            </a:r>
            <a:r>
              <a:rPr lang="en-US" sz="2000" b="1" dirty="0">
                <a:solidFill>
                  <a:schemeClr val="tx1"/>
                </a:solidFill>
                <a:latin typeface="Calibri" pitchFamily="34" charset="0"/>
                <a:cs typeface="Calibri" pitchFamily="34" charset="0"/>
              </a:rPr>
              <a:t> </a:t>
            </a:r>
            <a:r>
              <a:rPr lang="en-US" sz="2000" b="1" dirty="0" err="1">
                <a:solidFill>
                  <a:schemeClr val="tx1"/>
                </a:solidFill>
                <a:latin typeface="Calibri" pitchFamily="34" charset="0"/>
                <a:cs typeface="Calibri" pitchFamily="34" charset="0"/>
              </a:rPr>
              <a:t>cứu</a:t>
            </a:r>
            <a:r>
              <a:rPr lang="en-US" sz="2000" b="1" dirty="0">
                <a:solidFill>
                  <a:schemeClr val="tx1"/>
                </a:solidFill>
                <a:latin typeface="Calibri" pitchFamily="34" charset="0"/>
                <a:cs typeface="Calibri" pitchFamily="34" charset="0"/>
              </a:rPr>
              <a:t> </a:t>
            </a:r>
            <a:r>
              <a:rPr lang="en-US" sz="2000" b="1" dirty="0" err="1">
                <a:solidFill>
                  <a:schemeClr val="tx1"/>
                </a:solidFill>
                <a:latin typeface="Calibri" pitchFamily="34" charset="0"/>
                <a:cs typeface="Calibri" pitchFamily="34" charset="0"/>
              </a:rPr>
              <a:t>mới</a:t>
            </a:r>
            <a:r>
              <a:rPr lang="en-US" sz="2000" b="1" dirty="0">
                <a:solidFill>
                  <a:schemeClr val="tx1"/>
                </a:solidFill>
                <a:latin typeface="Calibri" pitchFamily="34" charset="0"/>
                <a:cs typeface="Calibri" pitchFamily="34" charset="0"/>
              </a:rPr>
              <a:t> </a:t>
            </a:r>
            <a:r>
              <a:rPr lang="en-US" sz="2000" b="1" dirty="0" err="1">
                <a:solidFill>
                  <a:schemeClr val="tx1"/>
                </a:solidFill>
                <a:latin typeface="Calibri" pitchFamily="34" charset="0"/>
                <a:cs typeface="Calibri" pitchFamily="34" charset="0"/>
              </a:rPr>
              <a:t>bạn</a:t>
            </a:r>
            <a:endParaRPr lang="en-US" sz="2000" b="1" dirty="0">
              <a:solidFill>
                <a:schemeClr val="tx1"/>
              </a:solidFill>
              <a:latin typeface="Calibri" pitchFamily="34" charset="0"/>
              <a:cs typeface="Calibri" pitchFamily="34" charset="0"/>
            </a:endParaRPr>
          </a:p>
          <a:p>
            <a:pPr marL="342900" indent="-342900" algn="just">
              <a:buFontTx/>
              <a:buChar char="-"/>
            </a:pPr>
            <a:endParaRPr lang="en-US" sz="2000" b="1" dirty="0" smtClean="0">
              <a:solidFill>
                <a:schemeClr val="tx1"/>
              </a:solidFill>
              <a:latin typeface="Calibri" pitchFamily="34" charset="0"/>
              <a:cs typeface="Calibri" pitchFamily="34" charset="0"/>
            </a:endParaRPr>
          </a:p>
        </p:txBody>
      </p:sp>
      <p:sp>
        <p:nvSpPr>
          <p:cNvPr id="84" name="Rectangle: Rounded Corners 106">
            <a:extLst>
              <a:ext uri="{FF2B5EF4-FFF2-40B4-BE49-F238E27FC236}">
                <a16:creationId xmlns:a16="http://schemas.microsoft.com/office/drawing/2014/main" id="{6DD07410-14AD-4726-8467-DF0715EFD5AD}"/>
              </a:ext>
            </a:extLst>
          </p:cNvPr>
          <p:cNvSpPr/>
          <p:nvPr/>
        </p:nvSpPr>
        <p:spPr>
          <a:xfrm>
            <a:off x="4681818" y="3946423"/>
            <a:ext cx="6925655" cy="2439008"/>
          </a:xfrm>
          <a:prstGeom prst="roundRect">
            <a:avLst>
              <a:gd name="adj" fmla="val 7515"/>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FF0000"/>
                </a:solidFill>
                <a:latin typeface="Calibri" pitchFamily="34" charset="0"/>
                <a:cs typeface="Calibri" pitchFamily="34" charset="0"/>
              </a:rPr>
              <a:t>Bước</a:t>
            </a:r>
            <a:r>
              <a:rPr lang="en-US" sz="2400" b="1" dirty="0" smtClean="0">
                <a:solidFill>
                  <a:srgbClr val="FF0000"/>
                </a:solidFill>
                <a:latin typeface="Calibri" pitchFamily="34" charset="0"/>
                <a:cs typeface="Calibri" pitchFamily="34" charset="0"/>
              </a:rPr>
              <a:t> 5</a:t>
            </a:r>
            <a:r>
              <a:rPr lang="en-US" sz="2400" b="1" dirty="0" smtClean="0">
                <a:solidFill>
                  <a:schemeClr val="tx1"/>
                </a:solidFill>
                <a:latin typeface="Calibri" pitchFamily="34" charset="0"/>
                <a:cs typeface="Calibri" pitchFamily="34" charset="0"/>
              </a:rPr>
              <a:t>: </a:t>
            </a:r>
            <a:r>
              <a:rPr lang="en-US" sz="2400" b="1" dirty="0" err="1" smtClean="0">
                <a:solidFill>
                  <a:schemeClr val="tx1"/>
                </a:solidFill>
                <a:latin typeface="Calibri" pitchFamily="34" charset="0"/>
                <a:cs typeface="Calibri" pitchFamily="34" charset="0"/>
              </a:rPr>
              <a:t>Bình</a:t>
            </a:r>
            <a:r>
              <a:rPr lang="en-US" sz="2400" b="1" dirty="0" smtClean="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luận</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và</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tổng</a:t>
            </a:r>
            <a:r>
              <a:rPr lang="en-US" sz="2400" b="1" dirty="0">
                <a:solidFill>
                  <a:schemeClr val="tx1"/>
                </a:solidFill>
                <a:latin typeface="Calibri" pitchFamily="34" charset="0"/>
                <a:cs typeface="Calibri" pitchFamily="34" charset="0"/>
              </a:rPr>
              <a:t> </a:t>
            </a:r>
            <a:r>
              <a:rPr lang="en-US" sz="2400" b="1" dirty="0" err="1" smtClean="0">
                <a:solidFill>
                  <a:schemeClr val="tx1"/>
                </a:solidFill>
                <a:latin typeface="Calibri" pitchFamily="34" charset="0"/>
                <a:cs typeface="Calibri" pitchFamily="34" charset="0"/>
              </a:rPr>
              <a:t>kết</a:t>
            </a:r>
            <a:endParaRPr lang="en-US" sz="2400" b="1" dirty="0" smtClean="0">
              <a:solidFill>
                <a:schemeClr val="tx1"/>
              </a:solidFill>
              <a:latin typeface="Calibri" pitchFamily="34" charset="0"/>
              <a:cs typeface="Calibri" pitchFamily="34" charset="0"/>
            </a:endParaRPr>
          </a:p>
          <a:p>
            <a:pPr marL="342900" indent="-342900">
              <a:buFontTx/>
              <a:buChar char="-"/>
            </a:pPr>
            <a:r>
              <a:rPr lang="vi-VN" sz="2000" b="1" dirty="0" smtClean="0">
                <a:solidFill>
                  <a:schemeClr val="tx1"/>
                </a:solidFill>
                <a:latin typeface="Calibri" pitchFamily="34" charset="0"/>
                <a:cs typeface="Calibri" pitchFamily="34" charset="0"/>
              </a:rPr>
              <a:t>Sử </a:t>
            </a:r>
            <a:r>
              <a:rPr lang="vi-VN" sz="2000" b="1" dirty="0">
                <a:solidFill>
                  <a:schemeClr val="tx1"/>
                </a:solidFill>
                <a:latin typeface="Calibri" pitchFamily="34" charset="0"/>
                <a:cs typeface="Calibri" pitchFamily="34" charset="0"/>
              </a:rPr>
              <a:t>dụng ngôn ngữ của bạn để tóm tắt lại thông </a:t>
            </a:r>
            <a:r>
              <a:rPr lang="vi-VN" sz="2000" b="1" dirty="0" smtClean="0">
                <a:solidFill>
                  <a:schemeClr val="tx1"/>
                </a:solidFill>
                <a:latin typeface="Calibri" pitchFamily="34" charset="0"/>
                <a:cs typeface="Calibri" pitchFamily="34" charset="0"/>
              </a:rPr>
              <a:t>tin</a:t>
            </a:r>
            <a:r>
              <a:rPr lang="en-US" sz="2000" b="1" dirty="0" smtClean="0">
                <a:solidFill>
                  <a:schemeClr val="tx1"/>
                </a:solidFill>
                <a:latin typeface="Calibri" pitchFamily="34" charset="0"/>
                <a:cs typeface="Calibri" pitchFamily="34" charset="0"/>
              </a:rPr>
              <a:t>.</a:t>
            </a:r>
          </a:p>
          <a:p>
            <a:pPr marL="342900" indent="-342900">
              <a:buFontTx/>
              <a:buChar char="-"/>
            </a:pPr>
            <a:r>
              <a:rPr lang="en-US" sz="2000" b="1" dirty="0" smtClean="0">
                <a:solidFill>
                  <a:schemeClr val="tx1"/>
                </a:solidFill>
                <a:latin typeface="Calibri" pitchFamily="34" charset="0"/>
                <a:cs typeface="Calibri" pitchFamily="34" charset="0"/>
              </a:rPr>
              <a:t>N</a:t>
            </a:r>
            <a:r>
              <a:rPr lang="vi-VN" sz="2000" b="1" dirty="0" smtClean="0">
                <a:solidFill>
                  <a:schemeClr val="tx1"/>
                </a:solidFill>
                <a:latin typeface="Calibri" pitchFamily="34" charset="0"/>
                <a:cs typeface="Calibri" pitchFamily="34" charset="0"/>
              </a:rPr>
              <a:t>hấn mạnh những lỗ hổng trong các nghiên cứu trước</a:t>
            </a:r>
            <a:r>
              <a:rPr lang="en-US" sz="2000" b="1" dirty="0" smtClean="0">
                <a:solidFill>
                  <a:schemeClr val="tx1"/>
                </a:solidFill>
                <a:latin typeface="Calibri" pitchFamily="34" charset="0"/>
                <a:cs typeface="Calibri" pitchFamily="34" charset="0"/>
              </a:rPr>
              <a:t>.</a:t>
            </a:r>
            <a:r>
              <a:rPr lang="vi-VN" sz="2000" b="1" dirty="0" smtClean="0">
                <a:solidFill>
                  <a:schemeClr val="tx1"/>
                </a:solidFill>
                <a:latin typeface="Calibri" pitchFamily="34" charset="0"/>
                <a:cs typeface="Calibri" pitchFamily="34" charset="0"/>
              </a:rPr>
              <a:t> </a:t>
            </a:r>
            <a:endParaRPr lang="en-US" sz="2000" b="1" dirty="0" smtClean="0">
              <a:solidFill>
                <a:schemeClr val="tx1"/>
              </a:solidFill>
              <a:latin typeface="Calibri" pitchFamily="34" charset="0"/>
              <a:cs typeface="Calibri" pitchFamily="34" charset="0"/>
            </a:endParaRPr>
          </a:p>
          <a:p>
            <a:pPr marL="342900" indent="-342900" algn="just">
              <a:buFontTx/>
              <a:buChar char="-"/>
            </a:pPr>
            <a:r>
              <a:rPr lang="en-US" sz="2000" b="1" dirty="0" smtClean="0">
                <a:solidFill>
                  <a:schemeClr val="tx1"/>
                </a:solidFill>
                <a:latin typeface="Calibri" pitchFamily="34" charset="0"/>
                <a:cs typeface="Calibri" pitchFamily="34" charset="0"/>
              </a:rPr>
              <a:t>T</a:t>
            </a:r>
            <a:r>
              <a:rPr lang="vi-VN" sz="2000" b="1" dirty="0" smtClean="0">
                <a:solidFill>
                  <a:schemeClr val="tx1"/>
                </a:solidFill>
                <a:latin typeface="Calibri" pitchFamily="34" charset="0"/>
                <a:cs typeface="Calibri" pitchFamily="34" charset="0"/>
              </a:rPr>
              <a:t>ạo danh mục sách tham khảo </a:t>
            </a:r>
            <a:r>
              <a:rPr lang="vi-VN" sz="2000" b="1" dirty="0" smtClean="0">
                <a:solidFill>
                  <a:srgbClr val="FF0000"/>
                </a:solidFill>
                <a:latin typeface="Calibri" pitchFamily="34" charset="0"/>
                <a:cs typeface="Calibri" pitchFamily="34" charset="0"/>
              </a:rPr>
              <a:t>– MỤC LỤC SÁCH THAM KHẢO</a:t>
            </a:r>
            <a:endParaRPr lang="vi-VN" sz="2000" b="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769246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46212" y="-1"/>
            <a:ext cx="8352225"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grpSp>
        <p:nvGrpSpPr>
          <p:cNvPr id="99" name="Group 98">
            <a:extLst>
              <a:ext uri="{FF2B5EF4-FFF2-40B4-BE49-F238E27FC236}">
                <a16:creationId xmlns:a16="http://schemas.microsoft.com/office/drawing/2014/main" id="{C0F5A6BC-2928-4C42-8BF0-BD4DDB2D56B6}"/>
              </a:ext>
            </a:extLst>
          </p:cNvPr>
          <p:cNvGrpSpPr/>
          <p:nvPr/>
        </p:nvGrpSpPr>
        <p:grpSpPr>
          <a:xfrm>
            <a:off x="3427161" y="824548"/>
            <a:ext cx="7008456" cy="386737"/>
            <a:chOff x="4023434" y="5815912"/>
            <a:chExt cx="3219123" cy="441764"/>
          </a:xfrm>
        </p:grpSpPr>
        <p:sp>
          <p:nvSpPr>
            <p:cNvPr id="108" name="Oval 107">
              <a:extLst>
                <a:ext uri="{FF2B5EF4-FFF2-40B4-BE49-F238E27FC236}">
                  <a16:creationId xmlns:a16="http://schemas.microsoft.com/office/drawing/2014/main" id="{E8A58BD3-E8BE-46E0-BF57-21209A7AB5E0}"/>
                </a:ext>
              </a:extLst>
            </p:cNvPr>
            <p:cNvSpPr/>
            <p:nvPr/>
          </p:nvSpPr>
          <p:spPr>
            <a:xfrm>
              <a:off x="4023434" y="5815912"/>
              <a:ext cx="480882" cy="441764"/>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Rectangle: Rounded Corners 108">
              <a:extLst>
                <a:ext uri="{FF2B5EF4-FFF2-40B4-BE49-F238E27FC236}">
                  <a16:creationId xmlns:a16="http://schemas.microsoft.com/office/drawing/2014/main" id="{52A62E19-FDAB-440F-AD83-9AFD5F100429}"/>
                </a:ext>
              </a:extLst>
            </p:cNvPr>
            <p:cNvSpPr/>
            <p:nvPr/>
          </p:nvSpPr>
          <p:spPr>
            <a:xfrm>
              <a:off x="4311835" y="5815912"/>
              <a:ext cx="2930722" cy="441763"/>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u="sng" dirty="0" err="1" smtClean="0">
                  <a:solidFill>
                    <a:schemeClr val="bg1"/>
                  </a:solidFill>
                </a:rPr>
                <a:t>Cần</a:t>
              </a:r>
              <a:r>
                <a:rPr lang="en-US" sz="2200" b="1" u="sng" dirty="0" smtClean="0">
                  <a:solidFill>
                    <a:schemeClr val="bg1"/>
                  </a:solidFill>
                </a:rPr>
                <a:t> </a:t>
              </a:r>
              <a:r>
                <a:rPr lang="en-US" sz="2200" b="1" u="sng" dirty="0" err="1" smtClean="0">
                  <a:solidFill>
                    <a:schemeClr val="bg1"/>
                  </a:solidFill>
                </a:rPr>
                <a:t>tránh</a:t>
              </a:r>
              <a:r>
                <a:rPr lang="en-US" sz="2200" b="1" u="sng" dirty="0" smtClean="0">
                  <a:solidFill>
                    <a:schemeClr val="bg1"/>
                  </a:solidFill>
                </a:rPr>
                <a:t> </a:t>
              </a:r>
              <a:r>
                <a:rPr lang="en-US" sz="2200" b="1" u="sng" dirty="0" err="1">
                  <a:solidFill>
                    <a:schemeClr val="bg1"/>
                  </a:solidFill>
                </a:rPr>
                <a:t>đạo</a:t>
              </a:r>
              <a:r>
                <a:rPr lang="en-US" sz="2200" b="1" u="sng" dirty="0">
                  <a:solidFill>
                    <a:schemeClr val="bg1"/>
                  </a:solidFill>
                </a:rPr>
                <a:t> </a:t>
              </a:r>
              <a:r>
                <a:rPr lang="en-US" sz="2200" b="1" u="sng" dirty="0" err="1">
                  <a:solidFill>
                    <a:schemeClr val="bg1"/>
                  </a:solidFill>
                </a:rPr>
                <a:t>văn</a:t>
              </a:r>
              <a:r>
                <a:rPr lang="en-US" sz="2200" b="1" u="sng" dirty="0">
                  <a:solidFill>
                    <a:schemeClr val="bg1"/>
                  </a:solidFill>
                </a:rPr>
                <a:t> </a:t>
              </a:r>
              <a:r>
                <a:rPr lang="en-US" sz="2200" b="1" dirty="0" err="1">
                  <a:solidFill>
                    <a:schemeClr val="bg1"/>
                  </a:solidFill>
                </a:rPr>
                <a:t>và</a:t>
              </a:r>
              <a:r>
                <a:rPr lang="en-US" sz="2200" b="1" dirty="0">
                  <a:solidFill>
                    <a:schemeClr val="bg1"/>
                  </a:solidFill>
                </a:rPr>
                <a:t> </a:t>
              </a:r>
              <a:r>
                <a:rPr lang="en-US" sz="2200" b="1" u="sng" dirty="0" err="1">
                  <a:solidFill>
                    <a:schemeClr val="bg1"/>
                  </a:solidFill>
                </a:rPr>
                <a:t>tuân</a:t>
              </a:r>
              <a:r>
                <a:rPr lang="en-US" sz="2200" b="1" u="sng" dirty="0">
                  <a:solidFill>
                    <a:schemeClr val="bg1"/>
                  </a:solidFill>
                </a:rPr>
                <a:t> </a:t>
              </a:r>
              <a:r>
                <a:rPr lang="en-US" sz="2200" b="1" u="sng" dirty="0" err="1">
                  <a:solidFill>
                    <a:schemeClr val="bg1"/>
                  </a:solidFill>
                </a:rPr>
                <a:t>theo</a:t>
              </a:r>
              <a:r>
                <a:rPr lang="en-US" sz="2200" b="1" u="sng" dirty="0">
                  <a:solidFill>
                    <a:schemeClr val="bg1"/>
                  </a:solidFill>
                </a:rPr>
                <a:t> </a:t>
              </a:r>
              <a:r>
                <a:rPr lang="en-US" sz="2200" b="1" u="sng" dirty="0" err="1">
                  <a:solidFill>
                    <a:schemeClr val="bg1"/>
                  </a:solidFill>
                </a:rPr>
                <a:t>quy</a:t>
              </a:r>
              <a:r>
                <a:rPr lang="en-US" sz="2200" b="1" u="sng" dirty="0">
                  <a:solidFill>
                    <a:schemeClr val="bg1"/>
                  </a:solidFill>
                </a:rPr>
                <a:t> </a:t>
              </a:r>
              <a:r>
                <a:rPr lang="en-US" sz="2200" b="1" u="sng" dirty="0" err="1">
                  <a:solidFill>
                    <a:schemeClr val="bg1"/>
                  </a:solidFill>
                </a:rPr>
                <a:t>tắc</a:t>
              </a:r>
              <a:r>
                <a:rPr lang="en-US" sz="2200" b="1" u="sng" dirty="0">
                  <a:solidFill>
                    <a:schemeClr val="bg1"/>
                  </a:solidFill>
                </a:rPr>
                <a:t> </a:t>
              </a:r>
              <a:r>
                <a:rPr lang="en-US" sz="2200" b="1" u="sng" dirty="0" err="1">
                  <a:solidFill>
                    <a:schemeClr val="bg1"/>
                  </a:solidFill>
                </a:rPr>
                <a:t>trích</a:t>
              </a:r>
              <a:r>
                <a:rPr lang="en-US" sz="2200" b="1" u="sng" dirty="0">
                  <a:solidFill>
                    <a:schemeClr val="bg1"/>
                  </a:solidFill>
                </a:rPr>
                <a:t> </a:t>
              </a:r>
              <a:r>
                <a:rPr lang="en-US" sz="2200" b="1" u="sng" dirty="0" err="1">
                  <a:solidFill>
                    <a:schemeClr val="bg1"/>
                  </a:solidFill>
                </a:rPr>
                <a:t>dẫn</a:t>
              </a:r>
              <a:endParaRPr lang="vi-VN" sz="2200" b="1" u="sng" dirty="0">
                <a:solidFill>
                  <a:srgbClr val="DCDCDC"/>
                </a:solidFill>
                <a:latin typeface="Arial" panose="020B0604020202020204" pitchFamily="34" charset="0"/>
                <a:cs typeface="Arial" panose="020B0604020202020204" pitchFamily="34" charset="0"/>
              </a:endParaRPr>
            </a:p>
          </p:txBody>
        </p:sp>
      </p:grpSp>
      <p:sp>
        <p:nvSpPr>
          <p:cNvPr id="100" name="Rectangle: Rounded Corners 99">
            <a:extLst>
              <a:ext uri="{FF2B5EF4-FFF2-40B4-BE49-F238E27FC236}">
                <a16:creationId xmlns:a16="http://schemas.microsoft.com/office/drawing/2014/main" id="{2C06D1F4-BCDF-40BE-9899-617FEE926189}"/>
              </a:ext>
            </a:extLst>
          </p:cNvPr>
          <p:cNvSpPr/>
          <p:nvPr/>
        </p:nvSpPr>
        <p:spPr>
          <a:xfrm>
            <a:off x="4038600" y="1295400"/>
            <a:ext cx="7953372" cy="4972635"/>
          </a:xfrm>
          <a:prstGeom prst="roundRect">
            <a:avLst>
              <a:gd name="adj" fmla="val 364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400">
              <a:solidFill>
                <a:srgbClr val="DCDCDC"/>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C83B8D9A-8ED6-46E2-B312-5287DA819ECB}"/>
              </a:ext>
            </a:extLst>
          </p:cNvPr>
          <p:cNvSpPr txBox="1"/>
          <p:nvPr/>
        </p:nvSpPr>
        <p:spPr>
          <a:xfrm>
            <a:off x="4114801" y="1315350"/>
            <a:ext cx="7527902" cy="4478149"/>
          </a:xfrm>
          <a:prstGeom prst="rect">
            <a:avLst/>
          </a:prstGeom>
          <a:noFill/>
        </p:spPr>
        <p:txBody>
          <a:bodyPr wrap="square" rtlCol="0">
            <a:spAutoFit/>
          </a:bodyPr>
          <a:lstStyle/>
          <a:p>
            <a:pPr marL="342900" indent="-342900" algn="just">
              <a:buAutoNum type="arabicPeriod"/>
            </a:pPr>
            <a:r>
              <a:rPr lang="vi-VN" sz="1900" b="1" dirty="0">
                <a:solidFill>
                  <a:srgbClr val="FF0000"/>
                </a:solidFill>
              </a:rPr>
              <a:t>Để tránh đạo văn, bạn phải trích dẫn nguồn bất cứ khi nào sử dụng: </a:t>
            </a:r>
            <a:endParaRPr lang="en-US" sz="1900" b="1" dirty="0">
              <a:solidFill>
                <a:srgbClr val="FF0000"/>
              </a:solidFill>
            </a:endParaRPr>
          </a:p>
          <a:p>
            <a:pPr marL="342900" indent="-342900" algn="just">
              <a:buFontTx/>
              <a:buChar char="-"/>
            </a:pPr>
            <a:r>
              <a:rPr lang="en-US" sz="1900" b="1" dirty="0"/>
              <a:t>Ý</a:t>
            </a:r>
            <a:r>
              <a:rPr lang="vi-VN" sz="1900" b="1" dirty="0"/>
              <a:t> tưởng, lý thuyết, minh họa hoặc ý kiến của người khác</a:t>
            </a:r>
            <a:r>
              <a:rPr lang="en-US" sz="1900" b="1" dirty="0"/>
              <a:t>.</a:t>
            </a:r>
            <a:r>
              <a:rPr lang="vi-VN" sz="1900" b="1" dirty="0"/>
              <a:t> </a:t>
            </a:r>
            <a:endParaRPr lang="en-US" sz="1900" b="1" dirty="0"/>
          </a:p>
          <a:p>
            <a:pPr marL="342900" indent="-342900" algn="just">
              <a:buFontTx/>
              <a:buChar char="-"/>
            </a:pPr>
            <a:r>
              <a:rPr lang="en-US" sz="1900" b="1" dirty="0"/>
              <a:t>S</a:t>
            </a:r>
            <a:r>
              <a:rPr lang="vi-VN" sz="1900" b="1" dirty="0"/>
              <a:t>ố liệu, đồ thị, hình vẽ, hình ảnh của người khác</a:t>
            </a:r>
            <a:r>
              <a:rPr lang="en-US" sz="1900" b="1" dirty="0"/>
              <a:t>.</a:t>
            </a:r>
          </a:p>
          <a:p>
            <a:pPr marL="342900" indent="-342900" algn="just">
              <a:buFontTx/>
              <a:buChar char="-"/>
            </a:pPr>
            <a:r>
              <a:rPr lang="en-US" sz="1900" b="1" dirty="0" err="1"/>
              <a:t>Tr</a:t>
            </a:r>
            <a:r>
              <a:rPr lang="vi-VN" sz="1900" b="1" dirty="0"/>
              <a:t>ích dẫn lời nói hoặc bài viết của người khác </a:t>
            </a:r>
            <a:endParaRPr lang="en-US" sz="1900" b="1" dirty="0"/>
          </a:p>
          <a:p>
            <a:pPr marL="342900" indent="-342900" algn="just">
              <a:buFontTx/>
              <a:buChar char="-"/>
            </a:pPr>
            <a:r>
              <a:rPr lang="en-US" sz="1900" b="1" dirty="0"/>
              <a:t>D</a:t>
            </a:r>
            <a:r>
              <a:rPr lang="vi-VN" sz="1900" b="1" dirty="0"/>
              <a:t>iễn giải lại những lời người khác nói hoặc viết </a:t>
            </a:r>
            <a:r>
              <a:rPr lang="en-US" sz="1900" b="1" dirty="0"/>
              <a:t>.</a:t>
            </a:r>
          </a:p>
          <a:p>
            <a:pPr marL="342900" indent="-342900" algn="just">
              <a:buAutoNum type="arabicPeriod"/>
            </a:pPr>
            <a:endParaRPr lang="en-US" sz="1900" b="1" dirty="0"/>
          </a:p>
          <a:p>
            <a:pPr algn="just"/>
            <a:r>
              <a:rPr lang="vi-VN" sz="1900" b="1" dirty="0">
                <a:solidFill>
                  <a:srgbClr val="FF0000"/>
                </a:solidFill>
              </a:rPr>
              <a:t>2. Tuân theo NGUYÊN TẮC TRÍCH DẪN</a:t>
            </a:r>
            <a:r>
              <a:rPr lang="en-US" sz="1900" b="1" dirty="0">
                <a:solidFill>
                  <a:srgbClr val="FF0000"/>
                </a:solidFill>
              </a:rPr>
              <a:t>:</a:t>
            </a:r>
          </a:p>
          <a:p>
            <a:pPr algn="just"/>
            <a:r>
              <a:rPr lang="en-US" sz="1900" b="1" dirty="0"/>
              <a:t>-   </a:t>
            </a:r>
            <a:r>
              <a:rPr lang="vi-VN" sz="1900" b="1" dirty="0"/>
              <a:t> </a:t>
            </a:r>
            <a:r>
              <a:rPr lang="en-US" sz="1900" b="1" dirty="0"/>
              <a:t>T</a:t>
            </a:r>
            <a:r>
              <a:rPr lang="vi-VN" sz="1900" b="1" dirty="0"/>
              <a:t>rích dẫn trong bài viết và liệt kê nguồn trích dẫn cuối bài viết </a:t>
            </a:r>
            <a:endParaRPr lang="en-US" sz="1900" b="1" dirty="0"/>
          </a:p>
          <a:p>
            <a:pPr marL="285750" indent="-285750" algn="just">
              <a:buFontTx/>
              <a:buChar char="-"/>
            </a:pPr>
            <a:r>
              <a:rPr lang="en-US" sz="1900" b="1" dirty="0"/>
              <a:t>T</a:t>
            </a:r>
            <a:r>
              <a:rPr lang="vi-VN" sz="1900" b="1" dirty="0"/>
              <a:t>ạo danh mục sách hoặc tài liệu tham khảo</a:t>
            </a:r>
            <a:r>
              <a:rPr lang="en-US" sz="1900" b="1" dirty="0"/>
              <a:t>.</a:t>
            </a:r>
          </a:p>
          <a:p>
            <a:pPr marL="285750" indent="-285750" algn="just">
              <a:buFontTx/>
              <a:buChar char="-"/>
            </a:pPr>
            <a:r>
              <a:rPr lang="en-US" sz="1900" b="1" dirty="0"/>
              <a:t>Đ</a:t>
            </a:r>
            <a:r>
              <a:rPr lang="vi-VN" sz="1900" b="1" dirty="0"/>
              <a:t>ịnh dạng trích dẫn sẽ tùy thuộc trường phái trích dẫn mà bạn sử dụng</a:t>
            </a:r>
            <a:r>
              <a:rPr lang="en-US" sz="1900" b="1" dirty="0"/>
              <a:t>.</a:t>
            </a:r>
          </a:p>
          <a:p>
            <a:pPr marL="285750" indent="-285750" algn="just">
              <a:buFontTx/>
              <a:buChar char="-"/>
            </a:pPr>
            <a:r>
              <a:rPr lang="en-US" sz="1900" b="1" dirty="0"/>
              <a:t>S</a:t>
            </a:r>
            <a:r>
              <a:rPr lang="vi-VN" sz="1900" b="1" dirty="0"/>
              <a:t>ử dụng EndNote hoặc các phần mềm quản lý danh mục sách tham khảo khác</a:t>
            </a:r>
            <a:r>
              <a:rPr lang="en-US" sz="1900" b="1" dirty="0"/>
              <a:t>.</a:t>
            </a:r>
            <a:endParaRPr lang="vi-VN" sz="1900" b="1" dirty="0"/>
          </a:p>
        </p:txBody>
      </p:sp>
      <p:grpSp>
        <p:nvGrpSpPr>
          <p:cNvPr id="132" name="Group 131">
            <a:extLst>
              <a:ext uri="{FF2B5EF4-FFF2-40B4-BE49-F238E27FC236}">
                <a16:creationId xmlns:a16="http://schemas.microsoft.com/office/drawing/2014/main" id="{61EA19B6-BF40-400B-B21C-F6997AACF12F}"/>
              </a:ext>
            </a:extLst>
          </p:cNvPr>
          <p:cNvGrpSpPr/>
          <p:nvPr/>
        </p:nvGrpSpPr>
        <p:grpSpPr>
          <a:xfrm>
            <a:off x="10190016" y="7145311"/>
            <a:ext cx="1896336" cy="572721"/>
            <a:chOff x="10183092" y="5861350"/>
            <a:chExt cx="1896336" cy="572721"/>
          </a:xfrm>
        </p:grpSpPr>
        <p:sp>
          <p:nvSpPr>
            <p:cNvPr id="133" name="Rectangle: Rounded Corners 132">
              <a:extLst>
                <a:ext uri="{FF2B5EF4-FFF2-40B4-BE49-F238E27FC236}">
                  <a16:creationId xmlns:a16="http://schemas.microsoft.com/office/drawing/2014/main" id="{9073D240-673E-4BDC-BD20-31953B3CD71A}"/>
                </a:ext>
              </a:extLst>
            </p:cNvPr>
            <p:cNvSpPr/>
            <p:nvPr/>
          </p:nvSpPr>
          <p:spPr>
            <a:xfrm>
              <a:off x="10183092" y="5861350"/>
              <a:ext cx="1659209" cy="465936"/>
            </a:xfrm>
            <a:prstGeom prst="roundRect">
              <a:avLst>
                <a:gd name="adj" fmla="val 50000"/>
              </a:avLst>
            </a:prstGeom>
            <a:solidFill>
              <a:srgbClr val="B75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Nội dung ý 2</a:t>
              </a:r>
              <a:endParaRPr lang="vi-VN">
                <a:latin typeface="Arial" panose="020B0604020202020204" pitchFamily="34" charset="0"/>
                <a:cs typeface="Arial" panose="020B0604020202020204" pitchFamily="34" charset="0"/>
              </a:endParaRPr>
            </a:p>
          </p:txBody>
        </p:sp>
        <p:pic>
          <p:nvPicPr>
            <p:cNvPr id="134" name="Picture 133">
              <a:extLst>
                <a:ext uri="{FF2B5EF4-FFF2-40B4-BE49-F238E27FC236}">
                  <a16:creationId xmlns:a16="http://schemas.microsoft.com/office/drawing/2014/main" id="{C47BF7E6-2497-4879-A4D3-FAD0F21903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726" b="56726" l="94386" r="98894">
                          <a14:foregroundMark x1="96457" y1="54212" x2="96779" y2="54529"/>
                        </a14:backgroundRemoval>
                      </a14:imgEffect>
                    </a14:imgLayer>
                  </a14:imgProps>
                </a:ext>
              </a:extLst>
            </a:blip>
            <a:srcRect l="93822" t="52226" r="542" b="42774"/>
            <a:stretch/>
          </p:blipFill>
          <p:spPr>
            <a:xfrm>
              <a:off x="11862001" y="6091128"/>
              <a:ext cx="217427" cy="342943"/>
            </a:xfrm>
            <a:prstGeom prst="rect">
              <a:avLst/>
            </a:prstGeom>
          </p:spPr>
        </p:pic>
      </p:grpSp>
      <p:grpSp>
        <p:nvGrpSpPr>
          <p:cNvPr id="156" name="Group 155">
            <a:extLst>
              <a:ext uri="{FF2B5EF4-FFF2-40B4-BE49-F238E27FC236}">
                <a16:creationId xmlns:a16="http://schemas.microsoft.com/office/drawing/2014/main" id="{6A383CA9-5C1A-4FE7-BE97-5FDB45AC88B1}"/>
              </a:ext>
            </a:extLst>
          </p:cNvPr>
          <p:cNvGrpSpPr/>
          <p:nvPr/>
        </p:nvGrpSpPr>
        <p:grpSpPr>
          <a:xfrm>
            <a:off x="3849673" y="6340209"/>
            <a:ext cx="8345331" cy="538474"/>
            <a:chOff x="3849673" y="6340209"/>
            <a:chExt cx="8345331" cy="538474"/>
          </a:xfrm>
        </p:grpSpPr>
        <p:grpSp>
          <p:nvGrpSpPr>
            <p:cNvPr id="157" name="Group 156">
              <a:extLst>
                <a:ext uri="{FF2B5EF4-FFF2-40B4-BE49-F238E27FC236}">
                  <a16:creationId xmlns:a16="http://schemas.microsoft.com/office/drawing/2014/main" id="{7B518ED7-8D03-427A-A34E-F76D32F028B1}"/>
                </a:ext>
              </a:extLst>
            </p:cNvPr>
            <p:cNvGrpSpPr/>
            <p:nvPr/>
          </p:nvGrpSpPr>
          <p:grpSpPr>
            <a:xfrm>
              <a:off x="3849673" y="6340209"/>
              <a:ext cx="8345331" cy="538474"/>
              <a:chOff x="3842786" y="6347982"/>
              <a:chExt cx="8345331" cy="538474"/>
            </a:xfrm>
          </p:grpSpPr>
          <p:sp>
            <p:nvSpPr>
              <p:cNvPr id="161" name="Rectangle 160">
                <a:extLst>
                  <a:ext uri="{FF2B5EF4-FFF2-40B4-BE49-F238E27FC236}">
                    <a16:creationId xmlns:a16="http://schemas.microsoft.com/office/drawing/2014/main" id="{4C5F1279-D6B7-420C-AD58-ADD7B4D42162}"/>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2" name="Rectangle: Rounded Corners 161">
                <a:extLst>
                  <a:ext uri="{FF2B5EF4-FFF2-40B4-BE49-F238E27FC236}">
                    <a16:creationId xmlns:a16="http://schemas.microsoft.com/office/drawing/2014/main" id="{425312BB-67C6-4055-B042-5C04D3998295}"/>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grpSp>
        <p:pic>
          <p:nvPicPr>
            <p:cNvPr id="158" name="Picture 157">
              <a:extLst>
                <a:ext uri="{FF2B5EF4-FFF2-40B4-BE49-F238E27FC236}">
                  <a16:creationId xmlns:a16="http://schemas.microsoft.com/office/drawing/2014/main" id="{D89E4C06-1C77-41F2-A3BD-DC9A3428E1D3}"/>
                </a:ext>
              </a:extLst>
            </p:cNvPr>
            <p:cNvPicPr>
              <a:picLocks noChangeAspect="1"/>
            </p:cNvPicPr>
            <p:nvPr/>
          </p:nvPicPr>
          <p:blipFill rotWithShape="1">
            <a:blip r:embed="rId7"/>
            <a:srcRect l="89542" t="57714" r="2818" b="38328"/>
            <a:stretch/>
          </p:blipFill>
          <p:spPr>
            <a:xfrm>
              <a:off x="11784727" y="6472009"/>
              <a:ext cx="294701" cy="271479"/>
            </a:xfrm>
            <a:prstGeom prst="rect">
              <a:avLst/>
            </a:prstGeom>
          </p:spPr>
        </p:pic>
        <p:pic>
          <p:nvPicPr>
            <p:cNvPr id="159" name="Picture 158">
              <a:extLst>
                <a:ext uri="{FF2B5EF4-FFF2-40B4-BE49-F238E27FC236}">
                  <a16:creationId xmlns:a16="http://schemas.microsoft.com/office/drawing/2014/main" id="{75FAA15E-9A9A-46B6-8B43-27971EC337C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60" name="Picture 159">
              <a:extLst>
                <a:ext uri="{FF2B5EF4-FFF2-40B4-BE49-F238E27FC236}">
                  <a16:creationId xmlns:a16="http://schemas.microsoft.com/office/drawing/2014/main" id="{AE234FBE-2384-492B-A993-5E92950D454A}"/>
                </a:ext>
              </a:extLst>
            </p:cNvPr>
            <p:cNvPicPr>
              <a:picLocks noChangeAspect="1"/>
            </p:cNvPicPr>
            <p:nvPr/>
          </p:nvPicPr>
          <p:blipFill rotWithShape="1">
            <a:blip r:embed="rId7"/>
            <a:srcRect l="1989" t="56842" r="58767" b="37115"/>
            <a:stretch/>
          </p:blipFill>
          <p:spPr>
            <a:xfrm>
              <a:off x="3900407" y="6412233"/>
              <a:ext cx="1513876" cy="414464"/>
            </a:xfrm>
            <a:prstGeom prst="rect">
              <a:avLst/>
            </a:prstGeom>
          </p:spPr>
        </p:pic>
      </p:grpSp>
      <p:grpSp>
        <p:nvGrpSpPr>
          <p:cNvPr id="163" name="Group 162">
            <a:extLst>
              <a:ext uri="{FF2B5EF4-FFF2-40B4-BE49-F238E27FC236}">
                <a16:creationId xmlns:a16="http://schemas.microsoft.com/office/drawing/2014/main" id="{B0BAF314-9B31-4601-9EB1-D08BF0157DCA}"/>
              </a:ext>
            </a:extLst>
          </p:cNvPr>
          <p:cNvGrpSpPr/>
          <p:nvPr/>
        </p:nvGrpSpPr>
        <p:grpSpPr>
          <a:xfrm>
            <a:off x="3855636" y="3027"/>
            <a:ext cx="8358872" cy="692121"/>
            <a:chOff x="3856579" y="7747"/>
            <a:chExt cx="8358872" cy="692121"/>
          </a:xfrm>
        </p:grpSpPr>
        <p:grpSp>
          <p:nvGrpSpPr>
            <p:cNvPr id="164" name="Group 163">
              <a:extLst>
                <a:ext uri="{FF2B5EF4-FFF2-40B4-BE49-F238E27FC236}">
                  <a16:creationId xmlns:a16="http://schemas.microsoft.com/office/drawing/2014/main" id="{4B6DA884-BB54-4939-865F-EDF17517806A}"/>
                </a:ext>
              </a:extLst>
            </p:cNvPr>
            <p:cNvGrpSpPr/>
            <p:nvPr/>
          </p:nvGrpSpPr>
          <p:grpSpPr>
            <a:xfrm>
              <a:off x="3856579" y="7747"/>
              <a:ext cx="8358872" cy="692121"/>
              <a:chOff x="3856579" y="7747"/>
              <a:chExt cx="8358872" cy="692121"/>
            </a:xfrm>
          </p:grpSpPr>
          <p:sp>
            <p:nvSpPr>
              <p:cNvPr id="167" name="Rectangle 166">
                <a:extLst>
                  <a:ext uri="{FF2B5EF4-FFF2-40B4-BE49-F238E27FC236}">
                    <a16:creationId xmlns:a16="http://schemas.microsoft.com/office/drawing/2014/main" id="{1EF7A2D4-631F-4C69-9416-C8468187A4B9}"/>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8" name="Group 167">
                <a:extLst>
                  <a:ext uri="{FF2B5EF4-FFF2-40B4-BE49-F238E27FC236}">
                    <a16:creationId xmlns:a16="http://schemas.microsoft.com/office/drawing/2014/main" id="{8748428A-8192-4FE6-AE5F-9E152D9AAA88}"/>
                  </a:ext>
                </a:extLst>
              </p:cNvPr>
              <p:cNvGrpSpPr/>
              <p:nvPr/>
            </p:nvGrpSpPr>
            <p:grpSpPr>
              <a:xfrm>
                <a:off x="3961537" y="73047"/>
                <a:ext cx="3528797" cy="572689"/>
                <a:chOff x="3993453" y="58258"/>
                <a:chExt cx="3528797" cy="572689"/>
              </a:xfrm>
            </p:grpSpPr>
            <p:sp>
              <p:nvSpPr>
                <p:cNvPr id="169" name="Oval 168">
                  <a:extLst>
                    <a:ext uri="{FF2B5EF4-FFF2-40B4-BE49-F238E27FC236}">
                      <a16:creationId xmlns:a16="http://schemas.microsoft.com/office/drawing/2014/main" id="{454466B9-B024-4E1B-B03C-63057CF1C6B6}"/>
                    </a:ext>
                  </a:extLst>
                </p:cNvPr>
                <p:cNvSpPr/>
                <p:nvPr/>
              </p:nvSpPr>
              <p:spPr>
                <a:xfrm>
                  <a:off x="3993453" y="58258"/>
                  <a:ext cx="593385" cy="572689"/>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6" name="TextBox 175">
                  <a:extLst>
                    <a:ext uri="{FF2B5EF4-FFF2-40B4-BE49-F238E27FC236}">
                      <a16:creationId xmlns:a16="http://schemas.microsoft.com/office/drawing/2014/main" id="{5C3FB2DC-EB06-4E96-BD81-F3A63AC61C8C}"/>
                    </a:ext>
                  </a:extLst>
                </p:cNvPr>
                <p:cNvSpPr txBox="1"/>
                <p:nvPr/>
              </p:nvSpPr>
              <p:spPr>
                <a:xfrm>
                  <a:off x="4586838" y="145028"/>
                  <a:ext cx="2935412" cy="400110"/>
                </a:xfrm>
                <a:prstGeom prst="rect">
                  <a:avLst/>
                </a:prstGeom>
                <a:noFill/>
              </p:spPr>
              <p:txBody>
                <a:bodyPr wrap="square" rtlCol="0">
                  <a:spAutoFit/>
                </a:bodyPr>
                <a:lstStyle/>
                <a:p>
                  <a:r>
                    <a:rPr lang="en-US" sz="2000" b="1">
                      <a:solidFill>
                        <a:srgbClr val="FFFFFF"/>
                      </a:solidFill>
                      <a:latin typeface="Arial" panose="020B0604020202020204" pitchFamily="34" charset="0"/>
                      <a:cs typeface="Arial" panose="020B0604020202020204" pitchFamily="34" charset="0"/>
                    </a:rPr>
                    <a:t>Tên</a:t>
                  </a:r>
                  <a:endParaRPr lang="vi-VN" sz="2000" b="1">
                    <a:solidFill>
                      <a:srgbClr val="FFFFFF"/>
                    </a:solidFill>
                    <a:latin typeface="Arial" panose="020B0604020202020204" pitchFamily="34" charset="0"/>
                    <a:cs typeface="Arial" panose="020B0604020202020204" pitchFamily="34" charset="0"/>
                  </a:endParaRPr>
                </a:p>
              </p:txBody>
            </p:sp>
          </p:grpSp>
        </p:grpSp>
        <p:pic>
          <p:nvPicPr>
            <p:cNvPr id="165" name="Picture 164">
              <a:extLst>
                <a:ext uri="{FF2B5EF4-FFF2-40B4-BE49-F238E27FC236}">
                  <a16:creationId xmlns:a16="http://schemas.microsoft.com/office/drawing/2014/main" id="{2A4B5DF7-CF5B-430C-B342-FBA6AF1DD047}"/>
                </a:ext>
              </a:extLst>
            </p:cNvPr>
            <p:cNvPicPr>
              <a:picLocks noChangeAspect="1"/>
            </p:cNvPicPr>
            <p:nvPr/>
          </p:nvPicPr>
          <p:blipFill rotWithShape="1">
            <a:blip r:embed="rId7"/>
            <a:srcRect l="78336" t="3150" r="1742" b="91620"/>
            <a:stretch/>
          </p:blipFill>
          <p:spPr>
            <a:xfrm>
              <a:off x="10069381" y="124762"/>
              <a:ext cx="1041155" cy="485919"/>
            </a:xfrm>
            <a:prstGeom prst="rect">
              <a:avLst/>
            </a:prstGeom>
          </p:spPr>
        </p:pic>
        <p:pic>
          <p:nvPicPr>
            <p:cNvPr id="166" name="Picture 165">
              <a:extLst>
                <a:ext uri="{FF2B5EF4-FFF2-40B4-BE49-F238E27FC236}">
                  <a16:creationId xmlns:a16="http://schemas.microsoft.com/office/drawing/2014/main" id="{7049DE29-3AE0-48AB-9C3F-56B458F69D8F}"/>
                </a:ext>
              </a:extLst>
            </p:cNvPr>
            <p:cNvPicPr>
              <a:picLocks noChangeAspect="1"/>
            </p:cNvPicPr>
            <p:nvPr/>
          </p:nvPicPr>
          <p:blipFill rotWithShape="1">
            <a:blip r:embed="rId10"/>
            <a:srcRect l="94421" t="4742" r="1172" b="91217"/>
            <a:stretch/>
          </p:blipFill>
          <p:spPr>
            <a:xfrm>
              <a:off x="11243275" y="178942"/>
              <a:ext cx="822422" cy="424156"/>
            </a:xfrm>
            <a:prstGeom prst="rect">
              <a:avLst/>
            </a:prstGeom>
          </p:spPr>
        </p:pic>
      </p:grpSp>
      <p:grpSp>
        <p:nvGrpSpPr>
          <p:cNvPr id="136" name="Group 135">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46" name="Group 145">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49" name="Rectangle 148">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0" name="TextBox 149">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47" name="Picture 146">
              <a:extLst>
                <a:ext uri="{FF2B5EF4-FFF2-40B4-BE49-F238E27FC236}">
                  <a16:creationId xmlns:a16="http://schemas.microsoft.com/office/drawing/2014/main" id="{AC314960-28DD-4821-A35D-996D29AB470F}"/>
                </a:ext>
              </a:extLst>
            </p:cNvPr>
            <p:cNvPicPr>
              <a:picLocks noChangeAspect="1"/>
            </p:cNvPicPr>
            <p:nvPr/>
          </p:nvPicPr>
          <p:blipFill rotWithShape="1">
            <a:blip r:embed="rId7"/>
            <a:srcRect l="78336" t="3150" r="1742" b="91620"/>
            <a:stretch/>
          </p:blipFill>
          <p:spPr>
            <a:xfrm>
              <a:off x="10069381" y="124762"/>
              <a:ext cx="1041155" cy="485919"/>
            </a:xfrm>
            <a:prstGeom prst="rect">
              <a:avLst/>
            </a:prstGeom>
          </p:spPr>
        </p:pic>
        <p:pic>
          <p:nvPicPr>
            <p:cNvPr id="148" name="Picture 147">
              <a:extLst>
                <a:ext uri="{FF2B5EF4-FFF2-40B4-BE49-F238E27FC236}">
                  <a16:creationId xmlns:a16="http://schemas.microsoft.com/office/drawing/2014/main" id="{895826D1-A371-4642-8CAB-37EB932A1C41}"/>
                </a:ext>
              </a:extLst>
            </p:cNvPr>
            <p:cNvPicPr>
              <a:picLocks noChangeAspect="1"/>
            </p:cNvPicPr>
            <p:nvPr/>
          </p:nvPicPr>
          <p:blipFill rotWithShape="1">
            <a:blip r:embed="rId10"/>
            <a:srcRect l="94421" t="4742" r="1172" b="91217"/>
            <a:stretch/>
          </p:blipFill>
          <p:spPr>
            <a:xfrm>
              <a:off x="11243275" y="178942"/>
              <a:ext cx="822422" cy="424156"/>
            </a:xfrm>
            <a:prstGeom prst="rect">
              <a:avLst/>
            </a:prstGeom>
          </p:spPr>
        </p:pic>
      </p:grpSp>
      <p:pic>
        <p:nvPicPr>
          <p:cNvPr id="15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Rectangle 68">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0" name="Group 69">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71" name="Rectangle 70">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2" name="Group 71">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73" name="Picture 72">
                <a:extLst>
                  <a:ext uri="{FF2B5EF4-FFF2-40B4-BE49-F238E27FC236}">
                    <a16:creationId xmlns:a16="http://schemas.microsoft.com/office/drawing/2014/main" id="{2A11893A-006B-443E-A9E8-238E6192E8AC}"/>
                  </a:ext>
                </a:extLst>
              </p:cNvPr>
              <p:cNvPicPr>
                <a:picLocks noChangeAspect="1"/>
              </p:cNvPicPr>
              <p:nvPr/>
            </p:nvPicPr>
            <p:blipFill rotWithShape="1">
              <a:blip r:embed="rId12"/>
              <a:srcRect t="93263"/>
              <a:stretch/>
            </p:blipFill>
            <p:spPr>
              <a:xfrm>
                <a:off x="-6985" y="7137183"/>
                <a:ext cx="3857625" cy="462008"/>
              </a:xfrm>
              <a:prstGeom prst="rect">
                <a:avLst/>
              </a:prstGeom>
            </p:spPr>
          </p:pic>
          <p:sp>
            <p:nvSpPr>
              <p:cNvPr id="74" name="TextBox 73">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76" name="Group 75">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77" name="Rectangle 76">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77">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79" name="Picture 78">
              <a:extLst>
                <a:ext uri="{FF2B5EF4-FFF2-40B4-BE49-F238E27FC236}">
                  <a16:creationId xmlns:a16="http://schemas.microsoft.com/office/drawing/2014/main" id="{A1B06998-3D59-4B71-A7DE-3EB7AF6C2AD4}"/>
                </a:ext>
              </a:extLst>
            </p:cNvPr>
            <p:cNvPicPr>
              <a:picLocks noChangeAspect="1"/>
            </p:cNvPicPr>
            <p:nvPr/>
          </p:nvPicPr>
          <p:blipFill rotWithShape="1">
            <a:blip r:embed="rId13"/>
            <a:srcRect l="85860" t="3408" r="3951" b="92414"/>
            <a:stretch/>
          </p:blipFill>
          <p:spPr>
            <a:xfrm>
              <a:off x="3301864" y="130769"/>
              <a:ext cx="548776" cy="400110"/>
            </a:xfrm>
            <a:prstGeom prst="rect">
              <a:avLst/>
            </a:prstGeom>
          </p:spPr>
        </p:pic>
        <p:sp>
          <p:nvSpPr>
            <p:cNvPr id="80" name="Oval 79">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1" name="Group 80">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83"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4" name="Picture 83">
                <a:extLst>
                  <a:ext uri="{FF2B5EF4-FFF2-40B4-BE49-F238E27FC236}">
                    <a16:creationId xmlns:a16="http://schemas.microsoft.com/office/drawing/2014/main" id="{E1DFF46F-71E7-45F2-B7F7-346BF3400E5E}"/>
                  </a:ext>
                </a:extLst>
              </p:cNvPr>
              <p:cNvPicPr>
                <a:picLocks noChangeAspect="1"/>
              </p:cNvPicPr>
              <p:nvPr/>
            </p:nvPicPr>
            <p:blipFill rotWithShape="1">
              <a:blip r:embed="rId15"/>
              <a:srcRect l="6012" t="9578" r="88454" b="86848"/>
              <a:stretch/>
            </p:blipFill>
            <p:spPr>
              <a:xfrm>
                <a:off x="170602" y="631823"/>
                <a:ext cx="265100" cy="304350"/>
              </a:xfrm>
              <a:prstGeom prst="rect">
                <a:avLst/>
              </a:prstGeom>
            </p:spPr>
          </p:pic>
        </p:grpSp>
        <p:sp>
          <p:nvSpPr>
            <p:cNvPr id="82" name="TextBox 81">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85"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6" name="Group 85">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87" name="Oval 86">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TextBox 87">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89" name="Oval 88">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0" name="Group 89">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91" name="Oval 90">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TextBox 91">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4" name="Group 93">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95" name="Oval 94">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Một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số</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lưu</a:t>
              </a:r>
              <a:r>
                <a:rPr lang="en-US" b="1" dirty="0">
                  <a:solidFill>
                    <a:schemeClr val="bg1"/>
                  </a:solidFill>
                  <a:latin typeface="Arial" panose="020B0604020202020204" pitchFamily="34" charset="0"/>
                  <a:cs typeface="Arial" panose="020B0604020202020204" pitchFamily="34" charset="0"/>
                </a:rPr>
                <a:t> ý </a:t>
              </a:r>
              <a:r>
                <a:rPr lang="en-US" b="1" dirty="0" err="1">
                  <a:solidFill>
                    <a:schemeClr val="bg1"/>
                  </a:solidFill>
                  <a:latin typeface="Arial" panose="020B0604020202020204" pitchFamily="34" charset="0"/>
                  <a:cs typeface="Arial" panose="020B0604020202020204" pitchFamily="34" charset="0"/>
                </a:rPr>
                <a:t>khi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viết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endParaRPr lang="vi-VN" b="1" dirty="0">
                <a:solidFill>
                  <a:schemeClr val="bg1"/>
                </a:solidFill>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8" name="Group 97">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111" name="Oval 110">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5" name="TextBox 114">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116" name="Oval 115">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2262825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46212" y="-1"/>
            <a:ext cx="8352225"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grpSp>
        <p:nvGrpSpPr>
          <p:cNvPr id="99" name="Group 98">
            <a:extLst>
              <a:ext uri="{FF2B5EF4-FFF2-40B4-BE49-F238E27FC236}">
                <a16:creationId xmlns:a16="http://schemas.microsoft.com/office/drawing/2014/main" id="{C0F5A6BC-2928-4C42-8BF0-BD4DDB2D56B6}"/>
              </a:ext>
            </a:extLst>
          </p:cNvPr>
          <p:cNvGrpSpPr/>
          <p:nvPr/>
        </p:nvGrpSpPr>
        <p:grpSpPr>
          <a:xfrm>
            <a:off x="3427161" y="824548"/>
            <a:ext cx="7008456" cy="386737"/>
            <a:chOff x="4023434" y="5815912"/>
            <a:chExt cx="3219123" cy="441764"/>
          </a:xfrm>
        </p:grpSpPr>
        <p:sp>
          <p:nvSpPr>
            <p:cNvPr id="108" name="Oval 107">
              <a:extLst>
                <a:ext uri="{FF2B5EF4-FFF2-40B4-BE49-F238E27FC236}">
                  <a16:creationId xmlns:a16="http://schemas.microsoft.com/office/drawing/2014/main" id="{E8A58BD3-E8BE-46E0-BF57-21209A7AB5E0}"/>
                </a:ext>
              </a:extLst>
            </p:cNvPr>
            <p:cNvSpPr/>
            <p:nvPr/>
          </p:nvSpPr>
          <p:spPr>
            <a:xfrm>
              <a:off x="4023434" y="5815912"/>
              <a:ext cx="480882" cy="441764"/>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Rectangle: Rounded Corners 108">
              <a:extLst>
                <a:ext uri="{FF2B5EF4-FFF2-40B4-BE49-F238E27FC236}">
                  <a16:creationId xmlns:a16="http://schemas.microsoft.com/office/drawing/2014/main" id="{52A62E19-FDAB-440F-AD83-9AFD5F100429}"/>
                </a:ext>
              </a:extLst>
            </p:cNvPr>
            <p:cNvSpPr/>
            <p:nvPr/>
          </p:nvSpPr>
          <p:spPr>
            <a:xfrm>
              <a:off x="4311835" y="5815912"/>
              <a:ext cx="2930722" cy="441763"/>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u="sng" dirty="0" err="1" smtClean="0">
                  <a:solidFill>
                    <a:schemeClr val="bg1"/>
                  </a:solidFill>
                </a:rPr>
                <a:t>Cần</a:t>
              </a:r>
              <a:r>
                <a:rPr lang="en-US" sz="2200" b="1" u="sng" dirty="0" smtClean="0">
                  <a:solidFill>
                    <a:schemeClr val="bg1"/>
                  </a:solidFill>
                </a:rPr>
                <a:t> </a:t>
              </a:r>
              <a:r>
                <a:rPr lang="en-US" sz="2200" b="1" u="sng" dirty="0" err="1" smtClean="0">
                  <a:solidFill>
                    <a:schemeClr val="bg1"/>
                  </a:solidFill>
                </a:rPr>
                <a:t>tránh</a:t>
              </a:r>
              <a:r>
                <a:rPr lang="en-US" sz="2200" b="1" u="sng" dirty="0" smtClean="0">
                  <a:solidFill>
                    <a:schemeClr val="bg1"/>
                  </a:solidFill>
                </a:rPr>
                <a:t> </a:t>
              </a:r>
              <a:r>
                <a:rPr lang="en-US" sz="2200" b="1" u="sng" dirty="0" err="1">
                  <a:solidFill>
                    <a:schemeClr val="bg1"/>
                  </a:solidFill>
                </a:rPr>
                <a:t>đạo</a:t>
              </a:r>
              <a:r>
                <a:rPr lang="en-US" sz="2200" b="1" u="sng" dirty="0">
                  <a:solidFill>
                    <a:schemeClr val="bg1"/>
                  </a:solidFill>
                </a:rPr>
                <a:t> </a:t>
              </a:r>
              <a:r>
                <a:rPr lang="en-US" sz="2200" b="1" u="sng" dirty="0" err="1">
                  <a:solidFill>
                    <a:schemeClr val="bg1"/>
                  </a:solidFill>
                </a:rPr>
                <a:t>văn</a:t>
              </a:r>
              <a:r>
                <a:rPr lang="en-US" sz="2200" b="1" u="sng" dirty="0">
                  <a:solidFill>
                    <a:schemeClr val="bg1"/>
                  </a:solidFill>
                </a:rPr>
                <a:t> </a:t>
              </a:r>
              <a:r>
                <a:rPr lang="en-US" sz="2200" b="1" dirty="0" err="1">
                  <a:solidFill>
                    <a:schemeClr val="bg1"/>
                  </a:solidFill>
                </a:rPr>
                <a:t>và</a:t>
              </a:r>
              <a:r>
                <a:rPr lang="en-US" sz="2200" b="1" dirty="0">
                  <a:solidFill>
                    <a:schemeClr val="bg1"/>
                  </a:solidFill>
                </a:rPr>
                <a:t> </a:t>
              </a:r>
              <a:r>
                <a:rPr lang="en-US" sz="2200" b="1" u="sng" dirty="0" err="1">
                  <a:solidFill>
                    <a:schemeClr val="bg1"/>
                  </a:solidFill>
                </a:rPr>
                <a:t>tuân</a:t>
              </a:r>
              <a:r>
                <a:rPr lang="en-US" sz="2200" b="1" u="sng" dirty="0">
                  <a:solidFill>
                    <a:schemeClr val="bg1"/>
                  </a:solidFill>
                </a:rPr>
                <a:t> </a:t>
              </a:r>
              <a:r>
                <a:rPr lang="en-US" sz="2200" b="1" u="sng" dirty="0" err="1">
                  <a:solidFill>
                    <a:schemeClr val="bg1"/>
                  </a:solidFill>
                </a:rPr>
                <a:t>theo</a:t>
              </a:r>
              <a:r>
                <a:rPr lang="en-US" sz="2200" b="1" u="sng" dirty="0">
                  <a:solidFill>
                    <a:schemeClr val="bg1"/>
                  </a:solidFill>
                </a:rPr>
                <a:t> </a:t>
              </a:r>
              <a:r>
                <a:rPr lang="en-US" sz="2200" b="1" u="sng" dirty="0" err="1">
                  <a:solidFill>
                    <a:schemeClr val="bg1"/>
                  </a:solidFill>
                </a:rPr>
                <a:t>quy</a:t>
              </a:r>
              <a:r>
                <a:rPr lang="en-US" sz="2200" b="1" u="sng" dirty="0">
                  <a:solidFill>
                    <a:schemeClr val="bg1"/>
                  </a:solidFill>
                </a:rPr>
                <a:t> </a:t>
              </a:r>
              <a:r>
                <a:rPr lang="en-US" sz="2200" b="1" u="sng" dirty="0" err="1">
                  <a:solidFill>
                    <a:schemeClr val="bg1"/>
                  </a:solidFill>
                </a:rPr>
                <a:t>tắc</a:t>
              </a:r>
              <a:r>
                <a:rPr lang="en-US" sz="2200" b="1" u="sng" dirty="0">
                  <a:solidFill>
                    <a:schemeClr val="bg1"/>
                  </a:solidFill>
                </a:rPr>
                <a:t> </a:t>
              </a:r>
              <a:r>
                <a:rPr lang="en-US" sz="2200" b="1" u="sng" dirty="0" err="1">
                  <a:solidFill>
                    <a:schemeClr val="bg1"/>
                  </a:solidFill>
                </a:rPr>
                <a:t>trích</a:t>
              </a:r>
              <a:r>
                <a:rPr lang="en-US" sz="2200" b="1" u="sng" dirty="0">
                  <a:solidFill>
                    <a:schemeClr val="bg1"/>
                  </a:solidFill>
                </a:rPr>
                <a:t> </a:t>
              </a:r>
              <a:r>
                <a:rPr lang="en-US" sz="2200" b="1" u="sng" dirty="0" err="1">
                  <a:solidFill>
                    <a:schemeClr val="bg1"/>
                  </a:solidFill>
                </a:rPr>
                <a:t>dẫn</a:t>
              </a:r>
              <a:endParaRPr lang="vi-VN" sz="2200" b="1" u="sng" dirty="0">
                <a:solidFill>
                  <a:srgbClr val="DCDCDC"/>
                </a:solidFill>
                <a:latin typeface="Arial" panose="020B0604020202020204" pitchFamily="34" charset="0"/>
                <a:cs typeface="Arial" panose="020B0604020202020204" pitchFamily="34" charset="0"/>
              </a:endParaRPr>
            </a:p>
          </p:txBody>
        </p:sp>
      </p:grpSp>
      <p:sp>
        <p:nvSpPr>
          <p:cNvPr id="100" name="Rectangle: Rounded Corners 99">
            <a:extLst>
              <a:ext uri="{FF2B5EF4-FFF2-40B4-BE49-F238E27FC236}">
                <a16:creationId xmlns:a16="http://schemas.microsoft.com/office/drawing/2014/main" id="{2C06D1F4-BCDF-40BE-9899-617FEE926189}"/>
              </a:ext>
            </a:extLst>
          </p:cNvPr>
          <p:cNvSpPr/>
          <p:nvPr/>
        </p:nvSpPr>
        <p:spPr>
          <a:xfrm>
            <a:off x="4038600" y="1295400"/>
            <a:ext cx="7953372" cy="4972635"/>
          </a:xfrm>
          <a:prstGeom prst="roundRect">
            <a:avLst>
              <a:gd name="adj" fmla="val 364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400" dirty="0">
              <a:solidFill>
                <a:srgbClr val="DCDCDC"/>
              </a:solidFill>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C83B8D9A-8ED6-46E2-B312-5287DA819ECB}"/>
              </a:ext>
            </a:extLst>
          </p:cNvPr>
          <p:cNvSpPr txBox="1"/>
          <p:nvPr/>
        </p:nvSpPr>
        <p:spPr>
          <a:xfrm>
            <a:off x="4114801" y="1315350"/>
            <a:ext cx="7527902" cy="384721"/>
          </a:xfrm>
          <a:prstGeom prst="rect">
            <a:avLst/>
          </a:prstGeom>
          <a:noFill/>
        </p:spPr>
        <p:txBody>
          <a:bodyPr wrap="square" rtlCol="0">
            <a:spAutoFit/>
          </a:bodyPr>
          <a:lstStyle/>
          <a:p>
            <a:pPr algn="just"/>
            <a:endParaRPr lang="vi-VN" sz="1900" b="1" dirty="0"/>
          </a:p>
        </p:txBody>
      </p:sp>
      <p:grpSp>
        <p:nvGrpSpPr>
          <p:cNvPr id="132" name="Group 131">
            <a:extLst>
              <a:ext uri="{FF2B5EF4-FFF2-40B4-BE49-F238E27FC236}">
                <a16:creationId xmlns:a16="http://schemas.microsoft.com/office/drawing/2014/main" id="{61EA19B6-BF40-400B-B21C-F6997AACF12F}"/>
              </a:ext>
            </a:extLst>
          </p:cNvPr>
          <p:cNvGrpSpPr/>
          <p:nvPr/>
        </p:nvGrpSpPr>
        <p:grpSpPr>
          <a:xfrm>
            <a:off x="10190016" y="7145311"/>
            <a:ext cx="1896336" cy="572721"/>
            <a:chOff x="10183092" y="5861350"/>
            <a:chExt cx="1896336" cy="572721"/>
          </a:xfrm>
        </p:grpSpPr>
        <p:sp>
          <p:nvSpPr>
            <p:cNvPr id="133" name="Rectangle: Rounded Corners 132">
              <a:extLst>
                <a:ext uri="{FF2B5EF4-FFF2-40B4-BE49-F238E27FC236}">
                  <a16:creationId xmlns:a16="http://schemas.microsoft.com/office/drawing/2014/main" id="{9073D240-673E-4BDC-BD20-31953B3CD71A}"/>
                </a:ext>
              </a:extLst>
            </p:cNvPr>
            <p:cNvSpPr/>
            <p:nvPr/>
          </p:nvSpPr>
          <p:spPr>
            <a:xfrm>
              <a:off x="10183092" y="5861350"/>
              <a:ext cx="1659209" cy="465936"/>
            </a:xfrm>
            <a:prstGeom prst="roundRect">
              <a:avLst>
                <a:gd name="adj" fmla="val 50000"/>
              </a:avLst>
            </a:prstGeom>
            <a:solidFill>
              <a:srgbClr val="B75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Nội dung ý 2</a:t>
              </a:r>
              <a:endParaRPr lang="vi-VN">
                <a:latin typeface="Arial" panose="020B0604020202020204" pitchFamily="34" charset="0"/>
                <a:cs typeface="Arial" panose="020B0604020202020204" pitchFamily="34" charset="0"/>
              </a:endParaRPr>
            </a:p>
          </p:txBody>
        </p:sp>
        <p:pic>
          <p:nvPicPr>
            <p:cNvPr id="134" name="Picture 133">
              <a:extLst>
                <a:ext uri="{FF2B5EF4-FFF2-40B4-BE49-F238E27FC236}">
                  <a16:creationId xmlns:a16="http://schemas.microsoft.com/office/drawing/2014/main" id="{C47BF7E6-2497-4879-A4D3-FAD0F21903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726" b="56726" l="94386" r="98894">
                          <a14:foregroundMark x1="96457" y1="54212" x2="96779" y2="54529"/>
                        </a14:backgroundRemoval>
                      </a14:imgEffect>
                    </a14:imgLayer>
                  </a14:imgProps>
                </a:ext>
              </a:extLst>
            </a:blip>
            <a:srcRect l="93822" t="52226" r="542" b="42774"/>
            <a:stretch/>
          </p:blipFill>
          <p:spPr>
            <a:xfrm>
              <a:off x="11862001" y="6091128"/>
              <a:ext cx="217427" cy="342943"/>
            </a:xfrm>
            <a:prstGeom prst="rect">
              <a:avLst/>
            </a:prstGeom>
          </p:spPr>
        </p:pic>
      </p:grpSp>
      <p:grpSp>
        <p:nvGrpSpPr>
          <p:cNvPr id="156" name="Group 155">
            <a:extLst>
              <a:ext uri="{FF2B5EF4-FFF2-40B4-BE49-F238E27FC236}">
                <a16:creationId xmlns:a16="http://schemas.microsoft.com/office/drawing/2014/main" id="{6A383CA9-5C1A-4FE7-BE97-5FDB45AC88B1}"/>
              </a:ext>
            </a:extLst>
          </p:cNvPr>
          <p:cNvGrpSpPr/>
          <p:nvPr/>
        </p:nvGrpSpPr>
        <p:grpSpPr>
          <a:xfrm>
            <a:off x="3849673" y="6340209"/>
            <a:ext cx="8345331" cy="538474"/>
            <a:chOff x="3849673" y="6340209"/>
            <a:chExt cx="8345331" cy="538474"/>
          </a:xfrm>
        </p:grpSpPr>
        <p:grpSp>
          <p:nvGrpSpPr>
            <p:cNvPr id="157" name="Group 156">
              <a:extLst>
                <a:ext uri="{FF2B5EF4-FFF2-40B4-BE49-F238E27FC236}">
                  <a16:creationId xmlns:a16="http://schemas.microsoft.com/office/drawing/2014/main" id="{7B518ED7-8D03-427A-A34E-F76D32F028B1}"/>
                </a:ext>
              </a:extLst>
            </p:cNvPr>
            <p:cNvGrpSpPr/>
            <p:nvPr/>
          </p:nvGrpSpPr>
          <p:grpSpPr>
            <a:xfrm>
              <a:off x="3849673" y="6340209"/>
              <a:ext cx="8345331" cy="538474"/>
              <a:chOff x="3842786" y="6347982"/>
              <a:chExt cx="8345331" cy="538474"/>
            </a:xfrm>
          </p:grpSpPr>
          <p:sp>
            <p:nvSpPr>
              <p:cNvPr id="161" name="Rectangle 160">
                <a:extLst>
                  <a:ext uri="{FF2B5EF4-FFF2-40B4-BE49-F238E27FC236}">
                    <a16:creationId xmlns:a16="http://schemas.microsoft.com/office/drawing/2014/main" id="{4C5F1279-D6B7-420C-AD58-ADD7B4D42162}"/>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2" name="Rectangle: Rounded Corners 161">
                <a:extLst>
                  <a:ext uri="{FF2B5EF4-FFF2-40B4-BE49-F238E27FC236}">
                    <a16:creationId xmlns:a16="http://schemas.microsoft.com/office/drawing/2014/main" id="{425312BB-67C6-4055-B042-5C04D3998295}"/>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grpSp>
        <p:pic>
          <p:nvPicPr>
            <p:cNvPr id="158" name="Picture 157">
              <a:extLst>
                <a:ext uri="{FF2B5EF4-FFF2-40B4-BE49-F238E27FC236}">
                  <a16:creationId xmlns:a16="http://schemas.microsoft.com/office/drawing/2014/main" id="{D89E4C06-1C77-41F2-A3BD-DC9A3428E1D3}"/>
                </a:ext>
              </a:extLst>
            </p:cNvPr>
            <p:cNvPicPr>
              <a:picLocks noChangeAspect="1"/>
            </p:cNvPicPr>
            <p:nvPr/>
          </p:nvPicPr>
          <p:blipFill rotWithShape="1">
            <a:blip r:embed="rId7"/>
            <a:srcRect l="89542" t="57714" r="2818" b="38328"/>
            <a:stretch/>
          </p:blipFill>
          <p:spPr>
            <a:xfrm>
              <a:off x="11784727" y="6472009"/>
              <a:ext cx="294701" cy="271479"/>
            </a:xfrm>
            <a:prstGeom prst="rect">
              <a:avLst/>
            </a:prstGeom>
          </p:spPr>
        </p:pic>
        <p:pic>
          <p:nvPicPr>
            <p:cNvPr id="159" name="Picture 158">
              <a:extLst>
                <a:ext uri="{FF2B5EF4-FFF2-40B4-BE49-F238E27FC236}">
                  <a16:creationId xmlns:a16="http://schemas.microsoft.com/office/drawing/2014/main" id="{75FAA15E-9A9A-46B6-8B43-27971EC337C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60" name="Picture 159">
              <a:extLst>
                <a:ext uri="{FF2B5EF4-FFF2-40B4-BE49-F238E27FC236}">
                  <a16:creationId xmlns:a16="http://schemas.microsoft.com/office/drawing/2014/main" id="{AE234FBE-2384-492B-A993-5E92950D454A}"/>
                </a:ext>
              </a:extLst>
            </p:cNvPr>
            <p:cNvPicPr>
              <a:picLocks noChangeAspect="1"/>
            </p:cNvPicPr>
            <p:nvPr/>
          </p:nvPicPr>
          <p:blipFill rotWithShape="1">
            <a:blip r:embed="rId7"/>
            <a:srcRect l="1989" t="56842" r="58767" b="37115"/>
            <a:stretch/>
          </p:blipFill>
          <p:spPr>
            <a:xfrm>
              <a:off x="3900407" y="6412233"/>
              <a:ext cx="1513876" cy="414464"/>
            </a:xfrm>
            <a:prstGeom prst="rect">
              <a:avLst/>
            </a:prstGeom>
          </p:spPr>
        </p:pic>
      </p:grpSp>
      <p:grpSp>
        <p:nvGrpSpPr>
          <p:cNvPr id="163" name="Group 162">
            <a:extLst>
              <a:ext uri="{FF2B5EF4-FFF2-40B4-BE49-F238E27FC236}">
                <a16:creationId xmlns:a16="http://schemas.microsoft.com/office/drawing/2014/main" id="{B0BAF314-9B31-4601-9EB1-D08BF0157DCA}"/>
              </a:ext>
            </a:extLst>
          </p:cNvPr>
          <p:cNvGrpSpPr/>
          <p:nvPr/>
        </p:nvGrpSpPr>
        <p:grpSpPr>
          <a:xfrm>
            <a:off x="3855636" y="3027"/>
            <a:ext cx="8358872" cy="692121"/>
            <a:chOff x="3856579" y="7747"/>
            <a:chExt cx="8358872" cy="692121"/>
          </a:xfrm>
        </p:grpSpPr>
        <p:grpSp>
          <p:nvGrpSpPr>
            <p:cNvPr id="164" name="Group 163">
              <a:extLst>
                <a:ext uri="{FF2B5EF4-FFF2-40B4-BE49-F238E27FC236}">
                  <a16:creationId xmlns:a16="http://schemas.microsoft.com/office/drawing/2014/main" id="{4B6DA884-BB54-4939-865F-EDF17517806A}"/>
                </a:ext>
              </a:extLst>
            </p:cNvPr>
            <p:cNvGrpSpPr/>
            <p:nvPr/>
          </p:nvGrpSpPr>
          <p:grpSpPr>
            <a:xfrm>
              <a:off x="3856579" y="7747"/>
              <a:ext cx="8358872" cy="692121"/>
              <a:chOff x="3856579" y="7747"/>
              <a:chExt cx="8358872" cy="692121"/>
            </a:xfrm>
          </p:grpSpPr>
          <p:sp>
            <p:nvSpPr>
              <p:cNvPr id="167" name="Rectangle 166">
                <a:extLst>
                  <a:ext uri="{FF2B5EF4-FFF2-40B4-BE49-F238E27FC236}">
                    <a16:creationId xmlns:a16="http://schemas.microsoft.com/office/drawing/2014/main" id="{1EF7A2D4-631F-4C69-9416-C8468187A4B9}"/>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8" name="Group 167">
                <a:extLst>
                  <a:ext uri="{FF2B5EF4-FFF2-40B4-BE49-F238E27FC236}">
                    <a16:creationId xmlns:a16="http://schemas.microsoft.com/office/drawing/2014/main" id="{8748428A-8192-4FE6-AE5F-9E152D9AAA88}"/>
                  </a:ext>
                </a:extLst>
              </p:cNvPr>
              <p:cNvGrpSpPr/>
              <p:nvPr/>
            </p:nvGrpSpPr>
            <p:grpSpPr>
              <a:xfrm>
                <a:off x="3961537" y="73047"/>
                <a:ext cx="3528797" cy="572689"/>
                <a:chOff x="3993453" y="58258"/>
                <a:chExt cx="3528797" cy="572689"/>
              </a:xfrm>
            </p:grpSpPr>
            <p:sp>
              <p:nvSpPr>
                <p:cNvPr id="169" name="Oval 168">
                  <a:extLst>
                    <a:ext uri="{FF2B5EF4-FFF2-40B4-BE49-F238E27FC236}">
                      <a16:creationId xmlns:a16="http://schemas.microsoft.com/office/drawing/2014/main" id="{454466B9-B024-4E1B-B03C-63057CF1C6B6}"/>
                    </a:ext>
                  </a:extLst>
                </p:cNvPr>
                <p:cNvSpPr/>
                <p:nvPr/>
              </p:nvSpPr>
              <p:spPr>
                <a:xfrm>
                  <a:off x="3993453" y="58258"/>
                  <a:ext cx="593385" cy="572689"/>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6" name="TextBox 175">
                  <a:extLst>
                    <a:ext uri="{FF2B5EF4-FFF2-40B4-BE49-F238E27FC236}">
                      <a16:creationId xmlns:a16="http://schemas.microsoft.com/office/drawing/2014/main" id="{5C3FB2DC-EB06-4E96-BD81-F3A63AC61C8C}"/>
                    </a:ext>
                  </a:extLst>
                </p:cNvPr>
                <p:cNvSpPr txBox="1"/>
                <p:nvPr/>
              </p:nvSpPr>
              <p:spPr>
                <a:xfrm>
                  <a:off x="4586838" y="145028"/>
                  <a:ext cx="2935412" cy="400110"/>
                </a:xfrm>
                <a:prstGeom prst="rect">
                  <a:avLst/>
                </a:prstGeom>
                <a:noFill/>
              </p:spPr>
              <p:txBody>
                <a:bodyPr wrap="square" rtlCol="0">
                  <a:spAutoFit/>
                </a:bodyPr>
                <a:lstStyle/>
                <a:p>
                  <a:r>
                    <a:rPr lang="en-US" sz="2000" b="1">
                      <a:solidFill>
                        <a:srgbClr val="FFFFFF"/>
                      </a:solidFill>
                      <a:latin typeface="Arial" panose="020B0604020202020204" pitchFamily="34" charset="0"/>
                      <a:cs typeface="Arial" panose="020B0604020202020204" pitchFamily="34" charset="0"/>
                    </a:rPr>
                    <a:t>Tên</a:t>
                  </a:r>
                  <a:endParaRPr lang="vi-VN" sz="2000" b="1">
                    <a:solidFill>
                      <a:srgbClr val="FFFFFF"/>
                    </a:solidFill>
                    <a:latin typeface="Arial" panose="020B0604020202020204" pitchFamily="34" charset="0"/>
                    <a:cs typeface="Arial" panose="020B0604020202020204" pitchFamily="34" charset="0"/>
                  </a:endParaRPr>
                </a:p>
              </p:txBody>
            </p:sp>
          </p:grpSp>
        </p:grpSp>
        <p:pic>
          <p:nvPicPr>
            <p:cNvPr id="165" name="Picture 164">
              <a:extLst>
                <a:ext uri="{FF2B5EF4-FFF2-40B4-BE49-F238E27FC236}">
                  <a16:creationId xmlns:a16="http://schemas.microsoft.com/office/drawing/2014/main" id="{2A4B5DF7-CF5B-430C-B342-FBA6AF1DD047}"/>
                </a:ext>
              </a:extLst>
            </p:cNvPr>
            <p:cNvPicPr>
              <a:picLocks noChangeAspect="1"/>
            </p:cNvPicPr>
            <p:nvPr/>
          </p:nvPicPr>
          <p:blipFill rotWithShape="1">
            <a:blip r:embed="rId7"/>
            <a:srcRect l="78336" t="3150" r="1742" b="91620"/>
            <a:stretch/>
          </p:blipFill>
          <p:spPr>
            <a:xfrm>
              <a:off x="10069381" y="124762"/>
              <a:ext cx="1041155" cy="485919"/>
            </a:xfrm>
            <a:prstGeom prst="rect">
              <a:avLst/>
            </a:prstGeom>
          </p:spPr>
        </p:pic>
        <p:pic>
          <p:nvPicPr>
            <p:cNvPr id="166" name="Picture 165">
              <a:extLst>
                <a:ext uri="{FF2B5EF4-FFF2-40B4-BE49-F238E27FC236}">
                  <a16:creationId xmlns:a16="http://schemas.microsoft.com/office/drawing/2014/main" id="{7049DE29-3AE0-48AB-9C3F-56B458F69D8F}"/>
                </a:ext>
              </a:extLst>
            </p:cNvPr>
            <p:cNvPicPr>
              <a:picLocks noChangeAspect="1"/>
            </p:cNvPicPr>
            <p:nvPr/>
          </p:nvPicPr>
          <p:blipFill rotWithShape="1">
            <a:blip r:embed="rId10"/>
            <a:srcRect l="94421" t="4742" r="1172" b="91217"/>
            <a:stretch/>
          </p:blipFill>
          <p:spPr>
            <a:xfrm>
              <a:off x="11243275" y="178942"/>
              <a:ext cx="822422" cy="424156"/>
            </a:xfrm>
            <a:prstGeom prst="rect">
              <a:avLst/>
            </a:prstGeom>
          </p:spPr>
        </p:pic>
      </p:grpSp>
      <p:grpSp>
        <p:nvGrpSpPr>
          <p:cNvPr id="136" name="Group 135">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46" name="Group 145">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49" name="Rectangle 148">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0" name="TextBox 149">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47" name="Picture 146">
              <a:extLst>
                <a:ext uri="{FF2B5EF4-FFF2-40B4-BE49-F238E27FC236}">
                  <a16:creationId xmlns:a16="http://schemas.microsoft.com/office/drawing/2014/main" id="{AC314960-28DD-4821-A35D-996D29AB470F}"/>
                </a:ext>
              </a:extLst>
            </p:cNvPr>
            <p:cNvPicPr>
              <a:picLocks noChangeAspect="1"/>
            </p:cNvPicPr>
            <p:nvPr/>
          </p:nvPicPr>
          <p:blipFill rotWithShape="1">
            <a:blip r:embed="rId7"/>
            <a:srcRect l="78336" t="3150" r="1742" b="91620"/>
            <a:stretch/>
          </p:blipFill>
          <p:spPr>
            <a:xfrm>
              <a:off x="10069381" y="124762"/>
              <a:ext cx="1041155" cy="485919"/>
            </a:xfrm>
            <a:prstGeom prst="rect">
              <a:avLst/>
            </a:prstGeom>
          </p:spPr>
        </p:pic>
        <p:pic>
          <p:nvPicPr>
            <p:cNvPr id="148" name="Picture 147">
              <a:extLst>
                <a:ext uri="{FF2B5EF4-FFF2-40B4-BE49-F238E27FC236}">
                  <a16:creationId xmlns:a16="http://schemas.microsoft.com/office/drawing/2014/main" id="{895826D1-A371-4642-8CAB-37EB932A1C41}"/>
                </a:ext>
              </a:extLst>
            </p:cNvPr>
            <p:cNvPicPr>
              <a:picLocks noChangeAspect="1"/>
            </p:cNvPicPr>
            <p:nvPr/>
          </p:nvPicPr>
          <p:blipFill rotWithShape="1">
            <a:blip r:embed="rId10"/>
            <a:srcRect l="94421" t="4742" r="1172" b="91217"/>
            <a:stretch/>
          </p:blipFill>
          <p:spPr>
            <a:xfrm>
              <a:off x="11243275" y="178942"/>
              <a:ext cx="822422" cy="424156"/>
            </a:xfrm>
            <a:prstGeom prst="rect">
              <a:avLst/>
            </a:prstGeom>
          </p:spPr>
        </p:pic>
      </p:grpSp>
      <p:pic>
        <p:nvPicPr>
          <p:cNvPr id="15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Rectangle 68">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0" name="Group 69">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71" name="Rectangle 70">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2" name="Group 71">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73" name="Picture 72">
                <a:extLst>
                  <a:ext uri="{FF2B5EF4-FFF2-40B4-BE49-F238E27FC236}">
                    <a16:creationId xmlns:a16="http://schemas.microsoft.com/office/drawing/2014/main" id="{2A11893A-006B-443E-A9E8-238E6192E8AC}"/>
                  </a:ext>
                </a:extLst>
              </p:cNvPr>
              <p:cNvPicPr>
                <a:picLocks noChangeAspect="1"/>
              </p:cNvPicPr>
              <p:nvPr/>
            </p:nvPicPr>
            <p:blipFill rotWithShape="1">
              <a:blip r:embed="rId12"/>
              <a:srcRect t="93263"/>
              <a:stretch/>
            </p:blipFill>
            <p:spPr>
              <a:xfrm>
                <a:off x="-6985" y="7137183"/>
                <a:ext cx="3857625" cy="462008"/>
              </a:xfrm>
              <a:prstGeom prst="rect">
                <a:avLst/>
              </a:prstGeom>
            </p:spPr>
          </p:pic>
          <p:sp>
            <p:nvSpPr>
              <p:cNvPr id="74" name="TextBox 73">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76" name="Group 75">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77" name="Rectangle 76">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77">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79" name="Picture 78">
              <a:extLst>
                <a:ext uri="{FF2B5EF4-FFF2-40B4-BE49-F238E27FC236}">
                  <a16:creationId xmlns:a16="http://schemas.microsoft.com/office/drawing/2014/main" id="{A1B06998-3D59-4B71-A7DE-3EB7AF6C2AD4}"/>
                </a:ext>
              </a:extLst>
            </p:cNvPr>
            <p:cNvPicPr>
              <a:picLocks noChangeAspect="1"/>
            </p:cNvPicPr>
            <p:nvPr/>
          </p:nvPicPr>
          <p:blipFill rotWithShape="1">
            <a:blip r:embed="rId13"/>
            <a:srcRect l="85860" t="3408" r="3951" b="92414"/>
            <a:stretch/>
          </p:blipFill>
          <p:spPr>
            <a:xfrm>
              <a:off x="3301864" y="130769"/>
              <a:ext cx="548776" cy="400110"/>
            </a:xfrm>
            <a:prstGeom prst="rect">
              <a:avLst/>
            </a:prstGeom>
          </p:spPr>
        </p:pic>
        <p:sp>
          <p:nvSpPr>
            <p:cNvPr id="80" name="Oval 79">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1" name="Group 80">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83"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4" name="Picture 83">
                <a:extLst>
                  <a:ext uri="{FF2B5EF4-FFF2-40B4-BE49-F238E27FC236}">
                    <a16:creationId xmlns:a16="http://schemas.microsoft.com/office/drawing/2014/main" id="{E1DFF46F-71E7-45F2-B7F7-346BF3400E5E}"/>
                  </a:ext>
                </a:extLst>
              </p:cNvPr>
              <p:cNvPicPr>
                <a:picLocks noChangeAspect="1"/>
              </p:cNvPicPr>
              <p:nvPr/>
            </p:nvPicPr>
            <p:blipFill rotWithShape="1">
              <a:blip r:embed="rId15"/>
              <a:srcRect l="6012" t="9578" r="88454" b="86848"/>
              <a:stretch/>
            </p:blipFill>
            <p:spPr>
              <a:xfrm>
                <a:off x="170602" y="631823"/>
                <a:ext cx="265100" cy="304350"/>
              </a:xfrm>
              <a:prstGeom prst="rect">
                <a:avLst/>
              </a:prstGeom>
            </p:spPr>
          </p:pic>
        </p:grpSp>
        <p:sp>
          <p:nvSpPr>
            <p:cNvPr id="82" name="TextBox 81">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85"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6" name="Group 85">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87" name="Oval 86">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TextBox 87">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89" name="Oval 88">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0" name="Group 89">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91" name="Oval 90">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TextBox 91">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4" name="Group 93">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95" name="Oval 94">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TextBox 95">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Một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số</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lưu</a:t>
              </a:r>
              <a:r>
                <a:rPr lang="en-US" b="1" dirty="0">
                  <a:solidFill>
                    <a:schemeClr val="bg1"/>
                  </a:solidFill>
                  <a:latin typeface="Arial" panose="020B0604020202020204" pitchFamily="34" charset="0"/>
                  <a:cs typeface="Arial" panose="020B0604020202020204" pitchFamily="34" charset="0"/>
                </a:rPr>
                <a:t> ý </a:t>
              </a:r>
              <a:r>
                <a:rPr lang="en-US" b="1" dirty="0" err="1">
                  <a:solidFill>
                    <a:schemeClr val="bg1"/>
                  </a:solidFill>
                  <a:latin typeface="Arial" panose="020B0604020202020204" pitchFamily="34" charset="0"/>
                  <a:cs typeface="Arial" panose="020B0604020202020204" pitchFamily="34" charset="0"/>
                </a:rPr>
                <a:t>khi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viết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endParaRPr lang="vi-VN" b="1" dirty="0">
                <a:solidFill>
                  <a:schemeClr val="bg1"/>
                </a:solidFill>
                <a:latin typeface="Arial" panose="020B0604020202020204" pitchFamily="34" charset="0"/>
                <a:cs typeface="Arial" panose="020B0604020202020204" pitchFamily="34" charset="0"/>
              </a:endParaRPr>
            </a:p>
          </p:txBody>
        </p:sp>
        <p:sp>
          <p:nvSpPr>
            <p:cNvPr id="97" name="Oval 96">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8" name="Group 97">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111" name="Oval 110">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5" name="TextBox 114">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116" name="Oval 115">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170" name="Picture 2"/>
          <p:cNvPicPr>
            <a:picLocks noChangeAspect="1" noChangeArrowheads="1"/>
          </p:cNvPicPr>
          <p:nvPr/>
        </p:nvPicPr>
        <p:blipFill rotWithShape="1">
          <a:blip r:embed="rId17">
            <a:extLst>
              <a:ext uri="{28A0092B-C50C-407E-A947-70E740481C1C}">
                <a14:useLocalDpi xmlns:a14="http://schemas.microsoft.com/office/drawing/2010/main" val="0"/>
              </a:ext>
            </a:extLst>
          </a:blip>
          <a:srcRect b="7902"/>
          <a:stretch/>
        </p:blipFill>
        <p:spPr bwMode="auto">
          <a:xfrm>
            <a:off x="4114801" y="1334163"/>
            <a:ext cx="3920271" cy="443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02077" y="1335168"/>
            <a:ext cx="3852234" cy="443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00600" y="5773360"/>
            <a:ext cx="1971758" cy="369332"/>
          </a:xfrm>
          <a:prstGeom prst="rect">
            <a:avLst/>
          </a:prstGeom>
        </p:spPr>
        <p:txBody>
          <a:bodyPr wrap="none">
            <a:spAutoFit/>
          </a:bodyPr>
          <a:lstStyle/>
          <a:p>
            <a:r>
              <a:rPr lang="en-US" b="1" dirty="0" err="1" smtClean="0"/>
              <a:t>Trích</a:t>
            </a:r>
            <a:r>
              <a:rPr lang="en-US" b="1" dirty="0" smtClean="0"/>
              <a:t> </a:t>
            </a:r>
            <a:r>
              <a:rPr lang="en-US" b="1" dirty="0" err="1" smtClean="0"/>
              <a:t>dẫn</a:t>
            </a:r>
            <a:r>
              <a:rPr lang="en-US" b="1" dirty="0" smtClean="0"/>
              <a:t> </a:t>
            </a:r>
            <a:r>
              <a:rPr lang="en-US" b="1" dirty="0" err="1" smtClean="0"/>
              <a:t>trong</a:t>
            </a:r>
            <a:r>
              <a:rPr lang="en-US" b="1" dirty="0" smtClean="0"/>
              <a:t> </a:t>
            </a:r>
            <a:r>
              <a:rPr lang="en-US" b="1" dirty="0" err="1" smtClean="0"/>
              <a:t>bài</a:t>
            </a:r>
            <a:endParaRPr lang="vi-VN" b="1" dirty="0">
              <a:latin typeface="Arial" panose="020B0604020202020204" pitchFamily="34" charset="0"/>
              <a:cs typeface="Arial" panose="020B0604020202020204" pitchFamily="34" charset="0"/>
            </a:endParaRPr>
          </a:p>
        </p:txBody>
      </p:sp>
      <p:sp>
        <p:nvSpPr>
          <p:cNvPr id="101" name="Rectangle 100"/>
          <p:cNvSpPr/>
          <p:nvPr/>
        </p:nvSpPr>
        <p:spPr>
          <a:xfrm>
            <a:off x="8991600" y="5787414"/>
            <a:ext cx="1908856" cy="369332"/>
          </a:xfrm>
          <a:prstGeom prst="rect">
            <a:avLst/>
          </a:prstGeom>
        </p:spPr>
        <p:txBody>
          <a:bodyPr wrap="none">
            <a:spAutoFit/>
          </a:bodyPr>
          <a:lstStyle/>
          <a:p>
            <a:r>
              <a:rPr lang="en-US" b="1" dirty="0" err="1" smtClean="0"/>
              <a:t>Trích</a:t>
            </a:r>
            <a:r>
              <a:rPr lang="en-US" b="1" dirty="0" smtClean="0"/>
              <a:t> </a:t>
            </a:r>
            <a:r>
              <a:rPr lang="en-US" b="1" dirty="0" err="1" smtClean="0"/>
              <a:t>dẫn</a:t>
            </a:r>
            <a:r>
              <a:rPr lang="en-US" b="1" dirty="0" smtClean="0"/>
              <a:t> </a:t>
            </a:r>
            <a:r>
              <a:rPr lang="en-US" b="1" dirty="0" err="1" smtClean="0"/>
              <a:t>cuối</a:t>
            </a:r>
            <a:r>
              <a:rPr lang="en-US" b="1" dirty="0" smtClean="0"/>
              <a:t> </a:t>
            </a:r>
            <a:r>
              <a:rPr lang="en-US" b="1" dirty="0" err="1" smtClean="0"/>
              <a:t>bài</a:t>
            </a:r>
            <a:endParaRPr lang="vi-V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884557"/>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FBB588DA-A9AB-44E6-BC01-5901673F60EC}"/>
              </a:ext>
            </a:extLst>
          </p:cNvPr>
          <p:cNvGrpSpPr/>
          <p:nvPr/>
        </p:nvGrpSpPr>
        <p:grpSpPr>
          <a:xfrm>
            <a:off x="3844720" y="6342542"/>
            <a:ext cx="8367589" cy="538474"/>
            <a:chOff x="3844720" y="6342542"/>
            <a:chExt cx="8367589" cy="538474"/>
          </a:xfrm>
        </p:grpSpPr>
        <p:sp>
          <p:nvSpPr>
            <p:cNvPr id="109" name="Rectangle 108">
              <a:extLst>
                <a:ext uri="{FF2B5EF4-FFF2-40B4-BE49-F238E27FC236}">
                  <a16:creationId xmlns:a16="http://schemas.microsoft.com/office/drawing/2014/main" id="{8A26C9FB-EE1A-40FB-80B2-823082E14A5E}"/>
                </a:ext>
              </a:extLst>
            </p:cNvPr>
            <p:cNvSpPr/>
            <p:nvPr/>
          </p:nvSpPr>
          <p:spPr>
            <a:xfrm>
              <a:off x="3844720" y="6342542"/>
              <a:ext cx="8367589" cy="538474"/>
            </a:xfrm>
            <a:prstGeom prst="rect">
              <a:avLst/>
            </a:prstGeom>
            <a:solidFill>
              <a:srgbClr val="241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1" name="Rectangle: Rounded Corners 110">
              <a:extLst>
                <a:ext uri="{FF2B5EF4-FFF2-40B4-BE49-F238E27FC236}">
                  <a16:creationId xmlns:a16="http://schemas.microsoft.com/office/drawing/2014/main" id="{25B3608D-2DF6-4204-B57D-CF11C0CC181D}"/>
                </a:ext>
              </a:extLst>
            </p:cNvPr>
            <p:cNvSpPr/>
            <p:nvPr/>
          </p:nvSpPr>
          <p:spPr>
            <a:xfrm>
              <a:off x="5464647" y="6457584"/>
              <a:ext cx="6197617" cy="315876"/>
            </a:xfrm>
            <a:prstGeom prst="roundRect">
              <a:avLst>
                <a:gd name="adj" fmla="val 50000"/>
              </a:avLst>
            </a:prstGeom>
            <a:solidFill>
              <a:srgbClr val="4D4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pic>
          <p:nvPicPr>
            <p:cNvPr id="112" name="Picture 111">
              <a:extLst>
                <a:ext uri="{FF2B5EF4-FFF2-40B4-BE49-F238E27FC236}">
                  <a16:creationId xmlns:a16="http://schemas.microsoft.com/office/drawing/2014/main" id="{7EC0C53C-A52C-4B0E-B2BD-E27D7A8742E5}"/>
                </a:ext>
              </a:extLst>
            </p:cNvPr>
            <p:cNvPicPr>
              <a:picLocks noChangeAspect="1"/>
            </p:cNvPicPr>
            <p:nvPr/>
          </p:nvPicPr>
          <p:blipFill rotWithShape="1">
            <a:blip r:embed="rId2"/>
            <a:srcRect l="174" t="56999" r="57571" b="37380"/>
            <a:stretch/>
          </p:blipFill>
          <p:spPr>
            <a:xfrm>
              <a:off x="3913839" y="6450400"/>
              <a:ext cx="1522544" cy="359984"/>
            </a:xfrm>
            <a:prstGeom prst="rect">
              <a:avLst/>
            </a:prstGeom>
          </p:spPr>
        </p:pic>
        <p:pic>
          <p:nvPicPr>
            <p:cNvPr id="113" name="Picture 112">
              <a:extLst>
                <a:ext uri="{FF2B5EF4-FFF2-40B4-BE49-F238E27FC236}">
                  <a16:creationId xmlns:a16="http://schemas.microsoft.com/office/drawing/2014/main" id="{2B8F5C38-7AEB-455D-A8D6-EFE51AADA9C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8173" b="61468" l="78902" r="84754">
                          <a14:foregroundMark x1="84702" y1="59783" x2="84702" y2="59783"/>
                          <a14:foregroundMark x1="81240" y1="59375" x2="81401" y2="59647"/>
                          <a14:foregroundMark x1="82448" y1="59284" x2="83092" y2="59420"/>
                          <a14:foregroundMark x1="81481" y1="60236" x2="82287" y2="60326"/>
                          <a14:foregroundMark x1="83092" y1="60281" x2="83092" y2="60281"/>
                        </a14:backgroundRemoval>
                      </a14:imgEffect>
                    </a14:imgLayer>
                  </a14:imgProps>
                </a:ext>
              </a:extLst>
            </a:blip>
            <a:srcRect l="78171" t="57761" r="14515" b="38120"/>
            <a:stretch/>
          </p:blipFill>
          <p:spPr>
            <a:xfrm>
              <a:off x="11287760" y="6489158"/>
              <a:ext cx="282145" cy="282468"/>
            </a:xfrm>
            <a:prstGeom prst="rect">
              <a:avLst/>
            </a:prstGeom>
          </p:spPr>
        </p:pic>
        <p:pic>
          <p:nvPicPr>
            <p:cNvPr id="114" name="Picture 113">
              <a:extLst>
                <a:ext uri="{FF2B5EF4-FFF2-40B4-BE49-F238E27FC236}">
                  <a16:creationId xmlns:a16="http://schemas.microsoft.com/office/drawing/2014/main" id="{FF26FA2E-E305-439F-9A3E-9EEE4B8C6AA0}"/>
                </a:ext>
              </a:extLst>
            </p:cNvPr>
            <p:cNvPicPr>
              <a:picLocks noChangeAspect="1"/>
            </p:cNvPicPr>
            <p:nvPr/>
          </p:nvPicPr>
          <p:blipFill rotWithShape="1">
            <a:blip r:embed="rId2"/>
            <a:srcRect l="89149" t="57177" r="2240" b="37886"/>
            <a:stretch/>
          </p:blipFill>
          <p:spPr>
            <a:xfrm>
              <a:off x="11771105" y="6465752"/>
              <a:ext cx="332179" cy="338554"/>
            </a:xfrm>
            <a:prstGeom prst="rect">
              <a:avLst/>
            </a:prstGeom>
          </p:spPr>
        </p:pic>
      </p:grpSp>
      <p:grpSp>
        <p:nvGrpSpPr>
          <p:cNvPr id="115" name="Group 114">
            <a:extLst>
              <a:ext uri="{FF2B5EF4-FFF2-40B4-BE49-F238E27FC236}">
                <a16:creationId xmlns:a16="http://schemas.microsoft.com/office/drawing/2014/main" id="{340383CC-9657-4021-BC28-DAD4D71FA1D4}"/>
              </a:ext>
            </a:extLst>
          </p:cNvPr>
          <p:cNvGrpSpPr/>
          <p:nvPr/>
        </p:nvGrpSpPr>
        <p:grpSpPr>
          <a:xfrm>
            <a:off x="3839565" y="6715"/>
            <a:ext cx="8358872" cy="692121"/>
            <a:chOff x="3839565" y="6715"/>
            <a:chExt cx="8358872" cy="692121"/>
          </a:xfrm>
        </p:grpSpPr>
        <p:sp>
          <p:nvSpPr>
            <p:cNvPr id="116" name="Rectangle 115">
              <a:extLst>
                <a:ext uri="{FF2B5EF4-FFF2-40B4-BE49-F238E27FC236}">
                  <a16:creationId xmlns:a16="http://schemas.microsoft.com/office/drawing/2014/main" id="{A8F94470-4849-4861-8FB6-B946D8A5F343}"/>
                </a:ext>
              </a:extLst>
            </p:cNvPr>
            <p:cNvSpPr/>
            <p:nvPr/>
          </p:nvSpPr>
          <p:spPr>
            <a:xfrm>
              <a:off x="3839565" y="6715"/>
              <a:ext cx="8358872" cy="692121"/>
            </a:xfrm>
            <a:prstGeom prst="rect">
              <a:avLst/>
            </a:prstGeom>
            <a:solidFill>
              <a:srgbClr val="241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5" name="Group 124">
              <a:extLst>
                <a:ext uri="{FF2B5EF4-FFF2-40B4-BE49-F238E27FC236}">
                  <a16:creationId xmlns:a16="http://schemas.microsoft.com/office/drawing/2014/main" id="{2BE36330-14F9-4472-A231-79269AE14816}"/>
                </a:ext>
              </a:extLst>
            </p:cNvPr>
            <p:cNvGrpSpPr/>
            <p:nvPr/>
          </p:nvGrpSpPr>
          <p:grpSpPr>
            <a:xfrm>
              <a:off x="3961537" y="92669"/>
              <a:ext cx="4801463" cy="572689"/>
              <a:chOff x="3993453" y="77880"/>
              <a:chExt cx="4801463" cy="572689"/>
            </a:xfrm>
          </p:grpSpPr>
          <p:sp>
            <p:nvSpPr>
              <p:cNvPr id="151" name="Oval 150">
                <a:extLst>
                  <a:ext uri="{FF2B5EF4-FFF2-40B4-BE49-F238E27FC236}">
                    <a16:creationId xmlns:a16="http://schemas.microsoft.com/office/drawing/2014/main" id="{C3B044A5-5B1B-4276-934D-33FC25901F1E}"/>
                  </a:ext>
                </a:extLst>
              </p:cNvPr>
              <p:cNvSpPr/>
              <p:nvPr/>
            </p:nvSpPr>
            <p:spPr>
              <a:xfrm>
                <a:off x="3993453" y="77880"/>
                <a:ext cx="593385" cy="572689"/>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2" name="TextBox 151">
                <a:extLst>
                  <a:ext uri="{FF2B5EF4-FFF2-40B4-BE49-F238E27FC236}">
                    <a16:creationId xmlns:a16="http://schemas.microsoft.com/office/drawing/2014/main" id="{43CA85F9-25BA-4402-825A-FEF99A68B3FA}"/>
                  </a:ext>
                </a:extLst>
              </p:cNvPr>
              <p:cNvSpPr txBox="1"/>
              <p:nvPr/>
            </p:nvSpPr>
            <p:spPr>
              <a:xfrm>
                <a:off x="4586838" y="145028"/>
                <a:ext cx="42080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Kết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luận</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26" name="Picture 125">
              <a:extLst>
                <a:ext uri="{FF2B5EF4-FFF2-40B4-BE49-F238E27FC236}">
                  <a16:creationId xmlns:a16="http://schemas.microsoft.com/office/drawing/2014/main" id="{D1195608-7794-47E5-B1D8-E1F1852B4E55}"/>
                </a:ext>
              </a:extLst>
            </p:cNvPr>
            <p:cNvPicPr>
              <a:picLocks noChangeAspect="1"/>
            </p:cNvPicPr>
            <p:nvPr/>
          </p:nvPicPr>
          <p:blipFill rotWithShape="1">
            <a:blip r:embed="rId5"/>
            <a:srcRect l="94203" t="4588" r="760" b="91137"/>
            <a:stretch/>
          </p:blipFill>
          <p:spPr>
            <a:xfrm>
              <a:off x="11248775" y="179438"/>
              <a:ext cx="826978" cy="394795"/>
            </a:xfrm>
            <a:prstGeom prst="rect">
              <a:avLst/>
            </a:prstGeom>
          </p:spPr>
        </p:pic>
        <p:pic>
          <p:nvPicPr>
            <p:cNvPr id="127" name="Picture 126">
              <a:extLst>
                <a:ext uri="{FF2B5EF4-FFF2-40B4-BE49-F238E27FC236}">
                  <a16:creationId xmlns:a16="http://schemas.microsoft.com/office/drawing/2014/main" id="{6EF7C5AF-5DDE-4C55-8E2C-9B297E3FD0B3}"/>
                </a:ext>
              </a:extLst>
            </p:cNvPr>
            <p:cNvPicPr>
              <a:picLocks noChangeAspect="1"/>
            </p:cNvPicPr>
            <p:nvPr/>
          </p:nvPicPr>
          <p:blipFill rotWithShape="1">
            <a:blip r:embed="rId2"/>
            <a:srcRect l="77476" t="2709" r="1086" b="91457"/>
            <a:stretch/>
          </p:blipFill>
          <p:spPr>
            <a:xfrm>
              <a:off x="10460782" y="152721"/>
              <a:ext cx="826978" cy="400110"/>
            </a:xfrm>
            <a:prstGeom prst="rect">
              <a:avLst/>
            </a:prstGeom>
          </p:spPr>
        </p:pic>
      </p:grpSp>
      <p:pic>
        <p:nvPicPr>
          <p:cNvPr id="11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57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3889" t="44058" r="23888" b="19753"/>
          <a:stretch/>
        </p:blipFill>
        <p:spPr bwMode="auto">
          <a:xfrm>
            <a:off x="3825149" y="673987"/>
            <a:ext cx="8341360" cy="572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 name="Rectangle 120">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2" name="Rectangle 121">
            <a:extLst>
              <a:ext uri="{FF2B5EF4-FFF2-40B4-BE49-F238E27FC236}">
                <a16:creationId xmlns:a16="http://schemas.microsoft.com/office/drawing/2014/main" id="{AC439B21-BFB5-46AE-9123-58C2AB1D23C1}"/>
              </a:ext>
            </a:extLst>
          </p:cNvPr>
          <p:cNvSpPr/>
          <p:nvPr/>
        </p:nvSpPr>
        <p:spPr>
          <a:xfrm>
            <a:off x="-37470" y="3740448"/>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3" name="Group 122">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128" name="Rectangle 127">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9" name="Group 128">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130" name="Picture 129">
                <a:extLst>
                  <a:ext uri="{FF2B5EF4-FFF2-40B4-BE49-F238E27FC236}">
                    <a16:creationId xmlns:a16="http://schemas.microsoft.com/office/drawing/2014/main" id="{2A11893A-006B-443E-A9E8-238E6192E8AC}"/>
                  </a:ext>
                </a:extLst>
              </p:cNvPr>
              <p:cNvPicPr>
                <a:picLocks noChangeAspect="1"/>
              </p:cNvPicPr>
              <p:nvPr/>
            </p:nvPicPr>
            <p:blipFill rotWithShape="1">
              <a:blip r:embed="rId8"/>
              <a:srcRect t="93263"/>
              <a:stretch/>
            </p:blipFill>
            <p:spPr>
              <a:xfrm>
                <a:off x="-6985" y="7137183"/>
                <a:ext cx="3857625" cy="462008"/>
              </a:xfrm>
              <a:prstGeom prst="rect">
                <a:avLst/>
              </a:prstGeom>
            </p:spPr>
          </p:pic>
          <p:sp>
            <p:nvSpPr>
              <p:cNvPr id="131" name="TextBox 130">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132" name="TextBox 131">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136" name="Group 135">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137" name="Rectangle 136">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8" name="TextBox 137">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139" name="Picture 138">
              <a:extLst>
                <a:ext uri="{FF2B5EF4-FFF2-40B4-BE49-F238E27FC236}">
                  <a16:creationId xmlns:a16="http://schemas.microsoft.com/office/drawing/2014/main" id="{A1B06998-3D59-4B71-A7DE-3EB7AF6C2AD4}"/>
                </a:ext>
              </a:extLst>
            </p:cNvPr>
            <p:cNvPicPr>
              <a:picLocks noChangeAspect="1"/>
            </p:cNvPicPr>
            <p:nvPr/>
          </p:nvPicPr>
          <p:blipFill rotWithShape="1">
            <a:blip r:embed="rId9"/>
            <a:srcRect l="85860" t="3408" r="3951" b="92414"/>
            <a:stretch/>
          </p:blipFill>
          <p:spPr>
            <a:xfrm>
              <a:off x="3301864" y="130769"/>
              <a:ext cx="548776" cy="400110"/>
            </a:xfrm>
            <a:prstGeom prst="rect">
              <a:avLst/>
            </a:prstGeom>
          </p:spPr>
        </p:pic>
        <p:sp>
          <p:nvSpPr>
            <p:cNvPr id="140" name="Oval 139">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1" name="Group 140">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143"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4" name="Picture 143">
                <a:extLst>
                  <a:ext uri="{FF2B5EF4-FFF2-40B4-BE49-F238E27FC236}">
                    <a16:creationId xmlns:a16="http://schemas.microsoft.com/office/drawing/2014/main" id="{E1DFF46F-71E7-45F2-B7F7-346BF3400E5E}"/>
                  </a:ext>
                </a:extLst>
              </p:cNvPr>
              <p:cNvPicPr>
                <a:picLocks noChangeAspect="1"/>
              </p:cNvPicPr>
              <p:nvPr/>
            </p:nvPicPr>
            <p:blipFill rotWithShape="1">
              <a:blip r:embed="rId11"/>
              <a:srcRect l="6012" t="9578" r="88454" b="86848"/>
              <a:stretch/>
            </p:blipFill>
            <p:spPr>
              <a:xfrm>
                <a:off x="170602" y="631823"/>
                <a:ext cx="265100" cy="304350"/>
              </a:xfrm>
              <a:prstGeom prst="rect">
                <a:avLst/>
              </a:prstGeom>
            </p:spPr>
          </p:pic>
        </p:grpSp>
        <p:sp>
          <p:nvSpPr>
            <p:cNvPr id="142" name="TextBox 141">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145"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6" name="Group 145">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147" name="Oval 146">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8" name="TextBox 147">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149" name="Oval 148">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0" name="Group 149">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153" name="Oval 152">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4" name="TextBox 153">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155" name="Oval 154">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6" name="Group 155">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157" name="Oval 156">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8" name="TextBox 157">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Một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 </a:t>
              </a:r>
              <a:r>
                <a:rPr lang="en-US" b="1" dirty="0" err="1">
                  <a:latin typeface="Arial" panose="020B0604020202020204" pitchFamily="34" charset="0"/>
                  <a:cs typeface="Arial" panose="020B0604020202020204" pitchFamily="34" charset="0"/>
                </a:rPr>
                <a:t>khi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endParaRPr lang="vi-VN" b="1" dirty="0">
                <a:latin typeface="Arial" panose="020B0604020202020204" pitchFamily="34" charset="0"/>
                <a:cs typeface="Arial" panose="020B0604020202020204" pitchFamily="34" charset="0"/>
              </a:endParaRPr>
            </a:p>
          </p:txBody>
        </p:sp>
        <p:sp>
          <p:nvSpPr>
            <p:cNvPr id="170" name="Oval 169">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71" name="Group 170">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172" name="Oval 171">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3" name="TextBox 172">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Kết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luận</a:t>
              </a:r>
              <a:endParaRPr lang="vi-VN" b="1" dirty="0">
                <a:solidFill>
                  <a:schemeClr val="bg1"/>
                </a:solidFill>
                <a:latin typeface="Arial" panose="020B0604020202020204" pitchFamily="34" charset="0"/>
                <a:cs typeface="Arial" panose="020B0604020202020204" pitchFamily="34" charset="0"/>
              </a:endParaRPr>
            </a:p>
          </p:txBody>
        </p:sp>
        <p:sp>
          <p:nvSpPr>
            <p:cNvPr id="174" name="Oval 173">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410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630704">
            <a:off x="1822920" y="3918456"/>
            <a:ext cx="83502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83315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additive="base">
                                        <p:cTn id="7" dur="500" fill="hold"/>
                                        <p:tgtEl>
                                          <p:spTgt spid="122"/>
                                        </p:tgtEl>
                                        <p:attrNameLst>
                                          <p:attrName>ppt_x</p:attrName>
                                        </p:attrNameLst>
                                      </p:cBhvr>
                                      <p:tavLst>
                                        <p:tav tm="0">
                                          <p:val>
                                            <p:strVal val="#ppt_x"/>
                                          </p:val>
                                        </p:tav>
                                        <p:tav tm="100000">
                                          <p:val>
                                            <p:strVal val="#ppt_x"/>
                                          </p:val>
                                        </p:tav>
                                      </p:tavLst>
                                    </p:anim>
                                    <p:anim calcmode="lin" valueType="num">
                                      <p:cBhvr additive="base">
                                        <p:cTn id="8" dur="500" fill="hold"/>
                                        <p:tgtEl>
                                          <p:spTgt spid="1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6"/>
                                        </p:tgtEl>
                                        <p:attrNameLst>
                                          <p:attrName>style.visibility</p:attrName>
                                        </p:attrNameLst>
                                      </p:cBhvr>
                                      <p:to>
                                        <p:strVal val="visible"/>
                                      </p:to>
                                    </p:set>
                                    <p:anim calcmode="lin" valueType="num">
                                      <p:cBhvr additive="base">
                                        <p:cTn id="12" dur="500" fill="hold"/>
                                        <p:tgtEl>
                                          <p:spTgt spid="146"/>
                                        </p:tgtEl>
                                        <p:attrNameLst>
                                          <p:attrName>ppt_x</p:attrName>
                                        </p:attrNameLst>
                                      </p:cBhvr>
                                      <p:tavLst>
                                        <p:tav tm="0">
                                          <p:val>
                                            <p:strVal val="#ppt_x"/>
                                          </p:val>
                                        </p:tav>
                                        <p:tav tm="100000">
                                          <p:val>
                                            <p:strVal val="#ppt_x"/>
                                          </p:val>
                                        </p:tav>
                                      </p:tavLst>
                                    </p:anim>
                                    <p:anim calcmode="lin" valueType="num">
                                      <p:cBhvr additive="base">
                                        <p:cTn id="13" dur="500" fill="hold"/>
                                        <p:tgtEl>
                                          <p:spTgt spid="14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0"/>
                                        </p:tgtEl>
                                        <p:attrNameLst>
                                          <p:attrName>style.visibility</p:attrName>
                                        </p:attrNameLst>
                                      </p:cBhvr>
                                      <p:to>
                                        <p:strVal val="visible"/>
                                      </p:to>
                                    </p:set>
                                    <p:anim calcmode="lin" valueType="num">
                                      <p:cBhvr additive="base">
                                        <p:cTn id="17" dur="500" fill="hold"/>
                                        <p:tgtEl>
                                          <p:spTgt spid="150"/>
                                        </p:tgtEl>
                                        <p:attrNameLst>
                                          <p:attrName>ppt_x</p:attrName>
                                        </p:attrNameLst>
                                      </p:cBhvr>
                                      <p:tavLst>
                                        <p:tav tm="0">
                                          <p:val>
                                            <p:strVal val="#ppt_x"/>
                                          </p:val>
                                        </p:tav>
                                        <p:tav tm="100000">
                                          <p:val>
                                            <p:strVal val="#ppt_x"/>
                                          </p:val>
                                        </p:tav>
                                      </p:tavLst>
                                    </p:anim>
                                    <p:anim calcmode="lin" valueType="num">
                                      <p:cBhvr additive="base">
                                        <p:cTn id="18" dur="500" fill="hold"/>
                                        <p:tgtEl>
                                          <p:spTgt spid="15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56"/>
                                        </p:tgtEl>
                                        <p:attrNameLst>
                                          <p:attrName>style.visibility</p:attrName>
                                        </p:attrNameLst>
                                      </p:cBhvr>
                                      <p:to>
                                        <p:strVal val="visible"/>
                                      </p:to>
                                    </p:set>
                                    <p:anim calcmode="lin" valueType="num">
                                      <p:cBhvr additive="base">
                                        <p:cTn id="22" dur="500" fill="hold"/>
                                        <p:tgtEl>
                                          <p:spTgt spid="156"/>
                                        </p:tgtEl>
                                        <p:attrNameLst>
                                          <p:attrName>ppt_x</p:attrName>
                                        </p:attrNameLst>
                                      </p:cBhvr>
                                      <p:tavLst>
                                        <p:tav tm="0">
                                          <p:val>
                                            <p:strVal val="#ppt_x"/>
                                          </p:val>
                                        </p:tav>
                                        <p:tav tm="100000">
                                          <p:val>
                                            <p:strVal val="#ppt_x"/>
                                          </p:val>
                                        </p:tav>
                                      </p:tavLst>
                                    </p:anim>
                                    <p:anim calcmode="lin" valueType="num">
                                      <p:cBhvr additive="base">
                                        <p:cTn id="23" dur="500" fill="hold"/>
                                        <p:tgtEl>
                                          <p:spTgt spid="15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71"/>
                                        </p:tgtEl>
                                        <p:attrNameLst>
                                          <p:attrName>style.visibility</p:attrName>
                                        </p:attrNameLst>
                                      </p:cBhvr>
                                      <p:to>
                                        <p:strVal val="visible"/>
                                      </p:to>
                                    </p:set>
                                    <p:anim calcmode="lin" valueType="num">
                                      <p:cBhvr additive="base">
                                        <p:cTn id="27" dur="500" fill="hold"/>
                                        <p:tgtEl>
                                          <p:spTgt spid="171"/>
                                        </p:tgtEl>
                                        <p:attrNameLst>
                                          <p:attrName>ppt_x</p:attrName>
                                        </p:attrNameLst>
                                      </p:cBhvr>
                                      <p:tavLst>
                                        <p:tav tm="0">
                                          <p:val>
                                            <p:strVal val="#ppt_x"/>
                                          </p:val>
                                        </p:tav>
                                        <p:tav tm="100000">
                                          <p:val>
                                            <p:strVal val="#ppt_x"/>
                                          </p:val>
                                        </p:tav>
                                      </p:tavLst>
                                    </p:anim>
                                    <p:anim calcmode="lin" valueType="num">
                                      <p:cBhvr additive="base">
                                        <p:cTn id="28" dur="500" fill="hold"/>
                                        <p:tgtEl>
                                          <p:spTgt spid="17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6" fill="hold" nodeType="afterEffect">
                                  <p:stCondLst>
                                    <p:cond delay="0"/>
                                  </p:stCondLst>
                                  <p:childTnLst>
                                    <p:set>
                                      <p:cBhvr>
                                        <p:cTn id="31" dur="1" fill="hold">
                                          <p:stCondLst>
                                            <p:cond delay="0"/>
                                          </p:stCondLst>
                                        </p:cTn>
                                        <p:tgtEl>
                                          <p:spTgt spid="4100"/>
                                        </p:tgtEl>
                                        <p:attrNameLst>
                                          <p:attrName>style.visibility</p:attrName>
                                        </p:attrNameLst>
                                      </p:cBhvr>
                                      <p:to>
                                        <p:strVal val="visible"/>
                                      </p:to>
                                    </p:set>
                                    <p:anim calcmode="lin" valueType="num">
                                      <p:cBhvr additive="base">
                                        <p:cTn id="32" dur="30000" fill="hold"/>
                                        <p:tgtEl>
                                          <p:spTgt spid="4100"/>
                                        </p:tgtEl>
                                        <p:attrNameLst>
                                          <p:attrName>ppt_x</p:attrName>
                                        </p:attrNameLst>
                                      </p:cBhvr>
                                      <p:tavLst>
                                        <p:tav tm="0">
                                          <p:val>
                                            <p:strVal val="1+#ppt_w/2"/>
                                          </p:val>
                                        </p:tav>
                                        <p:tav tm="100000">
                                          <p:val>
                                            <p:strVal val="#ppt_x"/>
                                          </p:val>
                                        </p:tav>
                                      </p:tavLst>
                                    </p:anim>
                                    <p:anim calcmode="lin" valueType="num">
                                      <p:cBhvr additive="base">
                                        <p:cTn id="33" dur="300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196272" y="17252"/>
            <a:ext cx="11995728" cy="67498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62" name="Group 161">
            <a:extLst>
              <a:ext uri="{FF2B5EF4-FFF2-40B4-BE49-F238E27FC236}">
                <a16:creationId xmlns:a16="http://schemas.microsoft.com/office/drawing/2014/main" id="{7D8C1B63-6215-4E07-98FC-44BE2F991669}"/>
              </a:ext>
            </a:extLst>
          </p:cNvPr>
          <p:cNvGrpSpPr/>
          <p:nvPr/>
        </p:nvGrpSpPr>
        <p:grpSpPr>
          <a:xfrm>
            <a:off x="3858492" y="-3362"/>
            <a:ext cx="8332441" cy="708610"/>
            <a:chOff x="3858492" y="-3362"/>
            <a:chExt cx="8332441" cy="708610"/>
          </a:xfrm>
        </p:grpSpPr>
        <p:sp>
          <p:nvSpPr>
            <p:cNvPr id="147" name="Rectangle 146">
              <a:extLst>
                <a:ext uri="{FF2B5EF4-FFF2-40B4-BE49-F238E27FC236}">
                  <a16:creationId xmlns:a16="http://schemas.microsoft.com/office/drawing/2014/main" id="{8F774BD4-A2EA-45A5-B721-A6E3831118E4}"/>
                </a:ext>
              </a:extLst>
            </p:cNvPr>
            <p:cNvSpPr/>
            <p:nvPr/>
          </p:nvSpPr>
          <p:spPr>
            <a:xfrm>
              <a:off x="3858492" y="-3362"/>
              <a:ext cx="8332441" cy="7086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1" name="Picture 150">
              <a:extLst>
                <a:ext uri="{FF2B5EF4-FFF2-40B4-BE49-F238E27FC236}">
                  <a16:creationId xmlns:a16="http://schemas.microsoft.com/office/drawing/2014/main" id="{A1046824-F845-4643-AF10-D8D6750F443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67" b="7835" l="78019" r="97101">
                          <a14:foregroundMark x1="78744" y1="5072" x2="78744" y2="5072"/>
                          <a14:foregroundMark x1="92834" y1="5571" x2="92834" y2="5571"/>
                          <a14:foregroundMark x1="96296" y1="5616" x2="96296" y2="5616"/>
                          <a14:foregroundMark x1="95733" y1="5389" x2="96135" y2="5707"/>
                          <a14:foregroundMark x1="96699" y1="5616" x2="97101" y2="5661"/>
                          <a14:foregroundMark x1="95894" y1="5661" x2="95894" y2="5661"/>
                        </a14:backgroundRemoval>
                      </a14:imgEffect>
                    </a14:imgLayer>
                  </a14:imgProps>
                </a:ext>
              </a:extLst>
            </a:blip>
            <a:srcRect l="75806" t="3751" r="1420" b="91684"/>
            <a:stretch/>
          </p:blipFill>
          <p:spPr>
            <a:xfrm>
              <a:off x="10030691" y="225163"/>
              <a:ext cx="1071128" cy="381694"/>
            </a:xfrm>
            <a:prstGeom prst="rect">
              <a:avLst/>
            </a:prstGeom>
          </p:spPr>
        </p:pic>
        <p:pic>
          <p:nvPicPr>
            <p:cNvPr id="152" name="Picture 151">
              <a:extLst>
                <a:ext uri="{FF2B5EF4-FFF2-40B4-BE49-F238E27FC236}">
                  <a16:creationId xmlns:a16="http://schemas.microsoft.com/office/drawing/2014/main" id="{F4F5419C-34D0-4503-B5D1-6F91BC39DDE7}"/>
                </a:ext>
              </a:extLst>
            </p:cNvPr>
            <p:cNvPicPr>
              <a:picLocks noChangeAspect="1"/>
            </p:cNvPicPr>
            <p:nvPr/>
          </p:nvPicPr>
          <p:blipFill rotWithShape="1">
            <a:blip r:embed="rId4"/>
            <a:srcRect l="93980" t="4142" r="1171" b="90514"/>
            <a:stretch/>
          </p:blipFill>
          <p:spPr>
            <a:xfrm>
              <a:off x="11113933" y="120432"/>
              <a:ext cx="989440" cy="584816"/>
            </a:xfrm>
            <a:prstGeom prst="rect">
              <a:avLst/>
            </a:prstGeom>
          </p:spPr>
        </p:pic>
      </p:grpSp>
      <p:grpSp>
        <p:nvGrpSpPr>
          <p:cNvPr id="163" name="Group 162">
            <a:extLst>
              <a:ext uri="{FF2B5EF4-FFF2-40B4-BE49-F238E27FC236}">
                <a16:creationId xmlns:a16="http://schemas.microsoft.com/office/drawing/2014/main" id="{45B823AF-9252-4213-92F7-0B2464AA1CFC}"/>
              </a:ext>
            </a:extLst>
          </p:cNvPr>
          <p:cNvGrpSpPr/>
          <p:nvPr/>
        </p:nvGrpSpPr>
        <p:grpSpPr>
          <a:xfrm>
            <a:off x="3978997" y="101877"/>
            <a:ext cx="3497811" cy="572110"/>
            <a:chOff x="3993454" y="91622"/>
            <a:chExt cx="3497811" cy="572110"/>
          </a:xfrm>
        </p:grpSpPr>
        <p:sp>
          <p:nvSpPr>
            <p:cNvPr id="164" name="Oval 163">
              <a:extLst>
                <a:ext uri="{FF2B5EF4-FFF2-40B4-BE49-F238E27FC236}">
                  <a16:creationId xmlns:a16="http://schemas.microsoft.com/office/drawing/2014/main" id="{69A5C93F-9555-49BD-8086-4AED022D6646}"/>
                </a:ext>
              </a:extLst>
            </p:cNvPr>
            <p:cNvSpPr/>
            <p:nvPr/>
          </p:nvSpPr>
          <p:spPr>
            <a:xfrm>
              <a:off x="3993454" y="91622"/>
              <a:ext cx="555414" cy="558947"/>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5" name="Oval 164">
              <a:extLst>
                <a:ext uri="{FF2B5EF4-FFF2-40B4-BE49-F238E27FC236}">
                  <a16:creationId xmlns:a16="http://schemas.microsoft.com/office/drawing/2014/main" id="{7A023BB4-B293-46DA-8824-D1F17F71C67D}"/>
                </a:ext>
              </a:extLst>
            </p:cNvPr>
            <p:cNvSpPr/>
            <p:nvPr/>
          </p:nvSpPr>
          <p:spPr>
            <a:xfrm>
              <a:off x="4397448" y="491490"/>
              <a:ext cx="175380" cy="172242"/>
            </a:xfrm>
            <a:prstGeom prst="ellipse">
              <a:avLst/>
            </a:prstGeom>
            <a:solidFill>
              <a:srgbClr val="45D657"/>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6" name="TextBox 165">
              <a:extLst>
                <a:ext uri="{FF2B5EF4-FFF2-40B4-BE49-F238E27FC236}">
                  <a16:creationId xmlns:a16="http://schemas.microsoft.com/office/drawing/2014/main" id="{53A3E883-CB3D-41C4-991A-CC51BA07EADD}"/>
                </a:ext>
              </a:extLst>
            </p:cNvPr>
            <p:cNvSpPr txBox="1"/>
            <p:nvPr/>
          </p:nvSpPr>
          <p:spPr>
            <a:xfrm>
              <a:off x="4555853" y="182488"/>
              <a:ext cx="2935412" cy="400110"/>
            </a:xfrm>
            <a:prstGeom prst="rect">
              <a:avLst/>
            </a:prstGeom>
            <a:noFill/>
          </p:spPr>
          <p:txBody>
            <a:bodyPr wrap="square" rtlCol="0">
              <a:spAutoFit/>
            </a:bodyPr>
            <a:lstStyle/>
            <a:p>
              <a:r>
                <a:rPr lang="en-US" sz="2000" b="1" dirty="0">
                  <a:solidFill>
                    <a:srgbClr val="FFFFFF"/>
                  </a:solidFill>
                  <a:latin typeface="Arial" panose="020B0604020202020204" pitchFamily="34" charset="0"/>
                  <a:cs typeface="Arial" panose="020B0604020202020204" pitchFamily="34" charset="0"/>
                </a:rPr>
                <a:t>TÓM TẮT NỘI DUNG</a:t>
              </a:r>
              <a:endParaRPr lang="vi-VN" sz="2000" b="1" dirty="0">
                <a:solidFill>
                  <a:srgbClr val="FFFFFF"/>
                </a:solidFill>
                <a:latin typeface="Arial" panose="020B0604020202020204" pitchFamily="34" charset="0"/>
                <a:cs typeface="Arial" panose="020B0604020202020204" pitchFamily="34" charset="0"/>
              </a:endParaRPr>
            </a:p>
          </p:txBody>
        </p:sp>
      </p:grpSp>
      <p:grpSp>
        <p:nvGrpSpPr>
          <p:cNvPr id="154" name="Group 153">
            <a:extLst>
              <a:ext uri="{FF2B5EF4-FFF2-40B4-BE49-F238E27FC236}">
                <a16:creationId xmlns:a16="http://schemas.microsoft.com/office/drawing/2014/main" id="{E1D8B361-7F4F-40F0-B99B-66F326778D5A}"/>
              </a:ext>
            </a:extLst>
          </p:cNvPr>
          <p:cNvGrpSpPr/>
          <p:nvPr/>
        </p:nvGrpSpPr>
        <p:grpSpPr>
          <a:xfrm>
            <a:off x="3975766" y="5390031"/>
            <a:ext cx="4875456" cy="796317"/>
            <a:chOff x="3908471" y="6906541"/>
            <a:chExt cx="1887934" cy="796317"/>
          </a:xfrm>
        </p:grpSpPr>
        <p:sp>
          <p:nvSpPr>
            <p:cNvPr id="158" name="Oval 157">
              <a:extLst>
                <a:ext uri="{FF2B5EF4-FFF2-40B4-BE49-F238E27FC236}">
                  <a16:creationId xmlns:a16="http://schemas.microsoft.com/office/drawing/2014/main" id="{5C120069-7245-4FD6-8B27-C42F1CBE2DE1}"/>
                </a:ext>
              </a:extLst>
            </p:cNvPr>
            <p:cNvSpPr/>
            <p:nvPr/>
          </p:nvSpPr>
          <p:spPr>
            <a:xfrm>
              <a:off x="3908471" y="7143911"/>
              <a:ext cx="217527"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9" name="Rectangle: Rounded Corners 158">
              <a:extLst>
                <a:ext uri="{FF2B5EF4-FFF2-40B4-BE49-F238E27FC236}">
                  <a16:creationId xmlns:a16="http://schemas.microsoft.com/office/drawing/2014/main" id="{EA51853D-2BBB-4942-A141-01BB76DABFFB}"/>
                </a:ext>
              </a:extLst>
            </p:cNvPr>
            <p:cNvSpPr/>
            <p:nvPr/>
          </p:nvSpPr>
          <p:spPr>
            <a:xfrm>
              <a:off x="4195040" y="7211957"/>
              <a:ext cx="770511" cy="422854"/>
            </a:xfrm>
            <a:prstGeom prst="roundRect">
              <a:avLst>
                <a:gd name="adj" fmla="val 50000"/>
              </a:avLst>
            </a:prstGeom>
            <a:noFill/>
            <a:ln>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4. KẾT LUẬN</a:t>
              </a:r>
              <a:endParaRPr lang="vi-VN" b="1" dirty="0">
                <a:solidFill>
                  <a:schemeClr val="tx1"/>
                </a:solidFill>
                <a:latin typeface="Arial" panose="020B0604020202020204" pitchFamily="34" charset="0"/>
                <a:cs typeface="Arial" panose="020B0604020202020204" pitchFamily="34" charset="0"/>
              </a:endParaRPr>
            </a:p>
          </p:txBody>
        </p:sp>
        <p:sp>
          <p:nvSpPr>
            <p:cNvPr id="160" name="TextBox 159">
              <a:extLst>
                <a:ext uri="{FF2B5EF4-FFF2-40B4-BE49-F238E27FC236}">
                  <a16:creationId xmlns:a16="http://schemas.microsoft.com/office/drawing/2014/main" id="{FBDD12A6-0E69-452C-A13B-D4C61EC20674}"/>
                </a:ext>
              </a:extLst>
            </p:cNvPr>
            <p:cNvSpPr txBox="1"/>
            <p:nvPr/>
          </p:nvSpPr>
          <p:spPr>
            <a:xfrm>
              <a:off x="4616786" y="6906541"/>
              <a:ext cx="1179619" cy="307777"/>
            </a:xfrm>
            <a:prstGeom prst="rect">
              <a:avLst/>
            </a:prstGeom>
            <a:noFill/>
          </p:spPr>
          <p:txBody>
            <a:bodyPr wrap="square" rtlCol="0">
              <a:spAutoFit/>
            </a:bodyPr>
            <a:lstStyle/>
            <a:p>
              <a:endParaRPr lang="vi-VN" sz="1400" dirty="0">
                <a:solidFill>
                  <a:srgbClr val="606060"/>
                </a:solidFill>
                <a:latin typeface="Arial" panose="020B0604020202020204" pitchFamily="34" charset="0"/>
                <a:cs typeface="Arial" panose="020B0604020202020204" pitchFamily="34" charset="0"/>
              </a:endParaRPr>
            </a:p>
          </p:txBody>
        </p:sp>
      </p:grpSp>
      <p:grpSp>
        <p:nvGrpSpPr>
          <p:cNvPr id="131" name="Group 130">
            <a:extLst>
              <a:ext uri="{FF2B5EF4-FFF2-40B4-BE49-F238E27FC236}">
                <a16:creationId xmlns:a16="http://schemas.microsoft.com/office/drawing/2014/main" id="{0B9D6577-0025-4713-B690-F209FDB732E9}"/>
              </a:ext>
            </a:extLst>
          </p:cNvPr>
          <p:cNvGrpSpPr/>
          <p:nvPr/>
        </p:nvGrpSpPr>
        <p:grpSpPr>
          <a:xfrm>
            <a:off x="3858492" y="6395991"/>
            <a:ext cx="8332443" cy="462009"/>
            <a:chOff x="3847543" y="6395990"/>
            <a:chExt cx="8343490" cy="462009"/>
          </a:xfrm>
        </p:grpSpPr>
        <p:sp>
          <p:nvSpPr>
            <p:cNvPr id="132" name="Rectangle 131">
              <a:extLst>
                <a:ext uri="{FF2B5EF4-FFF2-40B4-BE49-F238E27FC236}">
                  <a16:creationId xmlns:a16="http://schemas.microsoft.com/office/drawing/2014/main" id="{EF908664-CCA3-43AC-8214-E55D06E170E8}"/>
                </a:ext>
              </a:extLst>
            </p:cNvPr>
            <p:cNvSpPr/>
            <p:nvPr/>
          </p:nvSpPr>
          <p:spPr>
            <a:xfrm>
              <a:off x="3858592" y="6395990"/>
              <a:ext cx="8332441" cy="46200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3" name="Picture 132">
              <a:extLst>
                <a:ext uri="{FF2B5EF4-FFF2-40B4-BE49-F238E27FC236}">
                  <a16:creationId xmlns:a16="http://schemas.microsoft.com/office/drawing/2014/main" id="{EF508171-32F0-45C6-BA72-FCA536FD1822}"/>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57382" b="62092" l="3865" r="39050">
                          <a14:foregroundMark x1="3865" y1="59601" x2="3865" y2="59601"/>
                          <a14:foregroundMark x1="6119" y1="59194" x2="6441" y2="60281"/>
                          <a14:foregroundMark x1="17391" y1="59013" x2="18035" y2="59873"/>
                          <a14:foregroundMark x1="16667" y1="59284" x2="16184" y2="60009"/>
                          <a14:foregroundMark x1="16908" y1="60281" x2="18035" y2="60417"/>
                          <a14:foregroundMark x1="25765" y1="59330" x2="26409" y2="60417"/>
                          <a14:foregroundMark x1="26329" y1="59511" x2="27536" y2="59601"/>
                          <a14:foregroundMark x1="27617" y1="59375" x2="28744" y2="59375"/>
                          <a14:foregroundMark x1="37842" y1="58877" x2="37923" y2="59601"/>
                          <a14:foregroundMark x1="38003" y1="60643" x2="38003" y2="60643"/>
                        </a14:backgroundRemoval>
                      </a14:imgEffect>
                    </a14:imgLayer>
                  </a14:imgProps>
                </a:ext>
              </a:extLst>
            </a:blip>
            <a:srcRect t="56797" r="56578" b="37309"/>
            <a:stretch/>
          </p:blipFill>
          <p:spPr>
            <a:xfrm>
              <a:off x="3847543" y="6442686"/>
              <a:ext cx="1675046" cy="404186"/>
            </a:xfrm>
            <a:prstGeom prst="rect">
              <a:avLst/>
            </a:prstGeom>
          </p:spPr>
        </p:pic>
        <p:sp>
          <p:nvSpPr>
            <p:cNvPr id="134" name="Rectangle: Rounded Corners 133">
              <a:extLst>
                <a:ext uri="{FF2B5EF4-FFF2-40B4-BE49-F238E27FC236}">
                  <a16:creationId xmlns:a16="http://schemas.microsoft.com/office/drawing/2014/main" id="{7CFBADBA-7738-4002-8786-34F13E4A7CFA}"/>
                </a:ext>
              </a:extLst>
            </p:cNvPr>
            <p:cNvSpPr/>
            <p:nvPr/>
          </p:nvSpPr>
          <p:spPr>
            <a:xfrm>
              <a:off x="5522589" y="6485061"/>
              <a:ext cx="6197617" cy="315876"/>
            </a:xfrm>
            <a:prstGeom prst="roundRect">
              <a:avLst>
                <a:gd name="adj" fmla="val 50000"/>
              </a:avLst>
            </a:prstGeom>
            <a:no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5" name="Picture 134">
              <a:extLst>
                <a:ext uri="{FF2B5EF4-FFF2-40B4-BE49-F238E27FC236}">
                  <a16:creationId xmlns:a16="http://schemas.microsoft.com/office/drawing/2014/main" id="{55324087-6F3D-4084-AED7-14EF0B710817}"/>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7971" b="61096" l="78905" r="85024">
                          <a14:foregroundMark x1="82528" y1="61096" x2="82528" y2="61096"/>
                          <a14:foregroundMark x1="81240" y1="59194" x2="81643" y2="60054"/>
                          <a14:foregroundMark x1="82689" y1="59194" x2="83011" y2="60009"/>
                          <a14:foregroundMark x1="81401" y1="60236" x2="82448" y2="60326"/>
                        </a14:backgroundRemoval>
                      </a14:imgEffect>
                    </a14:imgLayer>
                  </a14:imgProps>
                </a:ext>
              </a:extLst>
            </a:blip>
            <a:srcRect l="78204" t="57606" r="14163" b="38651"/>
            <a:stretch/>
          </p:blipFill>
          <p:spPr>
            <a:xfrm>
              <a:off x="11368389" y="6498644"/>
              <a:ext cx="294452" cy="256699"/>
            </a:xfrm>
            <a:prstGeom prst="rect">
              <a:avLst/>
            </a:prstGeom>
          </p:spPr>
        </p:pic>
        <p:pic>
          <p:nvPicPr>
            <p:cNvPr id="136" name="Picture 135">
              <a:extLst>
                <a:ext uri="{FF2B5EF4-FFF2-40B4-BE49-F238E27FC236}">
                  <a16:creationId xmlns:a16="http://schemas.microsoft.com/office/drawing/2014/main" id="{3F6F577B-3607-41CF-AD69-54FF651E0976}"/>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7917" b="61641" l="89101" r="97566">
                          <a14:foregroundMark x1="90660" y1="59013" x2="90660" y2="59013"/>
                          <a14:foregroundMark x1="96377" y1="58514" x2="96377" y2="58514"/>
                          <a14:foregroundMark x1="96377" y1="59103" x2="96377" y2="59103"/>
                        </a14:backgroundRemoval>
                      </a14:imgEffect>
                    </a14:imgLayer>
                  </a14:imgProps>
                </a:ext>
              </a:extLst>
            </a:blip>
            <a:srcRect l="88043" t="57452" r="1376" b="37893"/>
            <a:stretch/>
          </p:blipFill>
          <p:spPr>
            <a:xfrm>
              <a:off x="11700102" y="6498644"/>
              <a:ext cx="408133" cy="319238"/>
            </a:xfrm>
            <a:prstGeom prst="rect">
              <a:avLst/>
            </a:prstGeom>
          </p:spPr>
        </p:pic>
        <p:sp>
          <p:nvSpPr>
            <p:cNvPr id="146" name="TextBox 145">
              <a:extLst>
                <a:ext uri="{FF2B5EF4-FFF2-40B4-BE49-F238E27FC236}">
                  <a16:creationId xmlns:a16="http://schemas.microsoft.com/office/drawing/2014/main" id="{3760AC54-30AB-42AF-B9A8-88571D0D04D5}"/>
                </a:ext>
              </a:extLst>
            </p:cNvPr>
            <p:cNvSpPr txBox="1"/>
            <p:nvPr/>
          </p:nvSpPr>
          <p:spPr>
            <a:xfrm>
              <a:off x="5562292" y="6493160"/>
              <a:ext cx="812800" cy="307777"/>
            </a:xfrm>
            <a:prstGeom prst="rect">
              <a:avLst/>
            </a:prstGeom>
            <a:noFill/>
          </p:spPr>
          <p:txBody>
            <a:bodyPr wrap="square" rtlCol="0">
              <a:spAutoFit/>
            </a:bodyPr>
            <a:lstStyle/>
            <a:p>
              <a:r>
                <a:rPr lang="en-US" sz="1400">
                  <a:solidFill>
                    <a:srgbClr val="3A3A3A"/>
                  </a:solidFill>
                  <a:latin typeface="Arial" panose="020B0604020202020204" pitchFamily="34" charset="0"/>
                  <a:cs typeface="Arial" panose="020B0604020202020204" pitchFamily="34" charset="0"/>
                </a:rPr>
                <a:t>Aa</a:t>
              </a:r>
              <a:endParaRPr lang="vi-VN" sz="1400">
                <a:solidFill>
                  <a:srgbClr val="3A3A3A"/>
                </a:solidFill>
                <a:latin typeface="Arial" panose="020B0604020202020204" pitchFamily="34" charset="0"/>
                <a:cs typeface="Arial" panose="020B0604020202020204" pitchFamily="34" charset="0"/>
              </a:endParaRPr>
            </a:p>
          </p:txBody>
        </p:sp>
      </p:grpSp>
      <p:pic>
        <p:nvPicPr>
          <p:cNvPr id="17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57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0" name="Group 259">
            <a:extLst>
              <a:ext uri="{FF2B5EF4-FFF2-40B4-BE49-F238E27FC236}">
                <a16:creationId xmlns:a16="http://schemas.microsoft.com/office/drawing/2014/main" id="{5E1CA160-E2ED-4ED4-8B81-011E3420A1B1}"/>
              </a:ext>
            </a:extLst>
          </p:cNvPr>
          <p:cNvGrpSpPr/>
          <p:nvPr/>
        </p:nvGrpSpPr>
        <p:grpSpPr>
          <a:xfrm>
            <a:off x="7391401" y="2897899"/>
            <a:ext cx="4612013" cy="539088"/>
            <a:chOff x="7271932" y="5949946"/>
            <a:chExt cx="4899936" cy="414351"/>
          </a:xfrm>
        </p:grpSpPr>
        <p:sp>
          <p:nvSpPr>
            <p:cNvPr id="261" name="Rectangle: Rounded Corners 154">
              <a:extLst>
                <a:ext uri="{FF2B5EF4-FFF2-40B4-BE49-F238E27FC236}">
                  <a16:creationId xmlns:a16="http://schemas.microsoft.com/office/drawing/2014/main" id="{B420FAE0-03A8-45CC-AA80-4EA01417D4C9}"/>
                </a:ext>
              </a:extLst>
            </p:cNvPr>
            <p:cNvSpPr/>
            <p:nvPr/>
          </p:nvSpPr>
          <p:spPr>
            <a:xfrm>
              <a:off x="7271932" y="5949946"/>
              <a:ext cx="4680871" cy="400110"/>
            </a:xfrm>
            <a:prstGeom prst="roundRect">
              <a:avLst>
                <a:gd name="adj" fmla="val 50000"/>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Arial" panose="020B0604020202020204" pitchFamily="34" charset="0"/>
                  <a:cs typeface="Arial" panose="020B0604020202020204" pitchFamily="34" charset="0"/>
                </a:rPr>
                <a:t>1. TỔNG QUAN NGHIÊN CỨU LÀ GÌ?</a:t>
              </a:r>
              <a:endParaRPr lang="vi-VN" b="1" dirty="0">
                <a:solidFill>
                  <a:schemeClr val="bg1"/>
                </a:solidFill>
                <a:latin typeface="Arial" panose="020B0604020202020204" pitchFamily="34" charset="0"/>
                <a:cs typeface="Arial" panose="020B0604020202020204" pitchFamily="34" charset="0"/>
              </a:endParaRPr>
            </a:p>
          </p:txBody>
        </p:sp>
        <p:pic>
          <p:nvPicPr>
            <p:cNvPr id="262" name="Picture 261">
              <a:extLst>
                <a:ext uri="{FF2B5EF4-FFF2-40B4-BE49-F238E27FC236}">
                  <a16:creationId xmlns:a16="http://schemas.microsoft.com/office/drawing/2014/main" id="{34393AB4-402A-4656-8488-A0DE47D0268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2967" b="55259" l="94573" r="98559">
                          <a14:foregroundMark x1="96377" y1="55208" x2="96377" y2="55208"/>
                          <a14:foregroundMark x1="98470" y1="54348" x2="98470" y2="54348"/>
                          <a14:foregroundMark x1="96699" y1="53940" x2="96860" y2="54393"/>
                          <a14:foregroundMark x1="96135" y1="54303" x2="96135" y2="54303"/>
                        </a14:backgroundRemoval>
                      </a14:imgEffect>
                    </a14:imgLayer>
                  </a14:imgProps>
                </a:ext>
              </a:extLst>
            </a:blip>
            <a:srcRect l="94075" t="52681" r="943" b="44454"/>
            <a:stretch/>
          </p:blipFill>
          <p:spPr>
            <a:xfrm>
              <a:off x="11979689" y="6167750"/>
              <a:ext cx="192179" cy="196547"/>
            </a:xfrm>
            <a:prstGeom prst="rect">
              <a:avLst/>
            </a:prstGeom>
          </p:spPr>
        </p:pic>
      </p:grpSp>
      <p:grpSp>
        <p:nvGrpSpPr>
          <p:cNvPr id="263" name="Group 262">
            <a:extLst>
              <a:ext uri="{FF2B5EF4-FFF2-40B4-BE49-F238E27FC236}">
                <a16:creationId xmlns:a16="http://schemas.microsoft.com/office/drawing/2014/main" id="{FAA2C499-DBA5-4A92-969E-E7F8F04A3814}"/>
              </a:ext>
            </a:extLst>
          </p:cNvPr>
          <p:cNvGrpSpPr/>
          <p:nvPr/>
        </p:nvGrpSpPr>
        <p:grpSpPr>
          <a:xfrm>
            <a:off x="3958558" y="3626301"/>
            <a:ext cx="6023641" cy="796317"/>
            <a:chOff x="3908471" y="6906541"/>
            <a:chExt cx="2684944" cy="796317"/>
          </a:xfrm>
        </p:grpSpPr>
        <p:sp>
          <p:nvSpPr>
            <p:cNvPr id="264" name="Oval 263">
              <a:extLst>
                <a:ext uri="{FF2B5EF4-FFF2-40B4-BE49-F238E27FC236}">
                  <a16:creationId xmlns:a16="http://schemas.microsoft.com/office/drawing/2014/main" id="{6EAE3A82-8063-4CDD-A498-261FBCFCB3AC}"/>
                </a:ext>
              </a:extLst>
            </p:cNvPr>
            <p:cNvSpPr/>
            <p:nvPr/>
          </p:nvSpPr>
          <p:spPr>
            <a:xfrm>
              <a:off x="3908471" y="7143911"/>
              <a:ext cx="255727"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5" name="Rectangle: Rounded Corners 118">
              <a:extLst>
                <a:ext uri="{FF2B5EF4-FFF2-40B4-BE49-F238E27FC236}">
                  <a16:creationId xmlns:a16="http://schemas.microsoft.com/office/drawing/2014/main" id="{42534F34-F7B2-433D-9B52-3F6EAD7BC15C}"/>
                </a:ext>
              </a:extLst>
            </p:cNvPr>
            <p:cNvSpPr/>
            <p:nvPr/>
          </p:nvSpPr>
          <p:spPr>
            <a:xfrm>
              <a:off x="4261225" y="7211957"/>
              <a:ext cx="2332190" cy="422854"/>
            </a:xfrm>
            <a:prstGeom prst="roundRect">
              <a:avLst>
                <a:gd name="adj" fmla="val 50000"/>
              </a:avLst>
            </a:prstGeom>
            <a:noFill/>
            <a:ln>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2. TẠI SAO CẦN XÂY DỰNG TỔNG QUAN?</a:t>
              </a:r>
              <a:endParaRPr lang="vi-VN" b="1" dirty="0">
                <a:solidFill>
                  <a:schemeClr val="tx1"/>
                </a:solidFill>
                <a:latin typeface="Arial" panose="020B0604020202020204" pitchFamily="34" charset="0"/>
                <a:cs typeface="Arial" panose="020B0604020202020204" pitchFamily="34" charset="0"/>
              </a:endParaRPr>
            </a:p>
          </p:txBody>
        </p:sp>
        <p:sp>
          <p:nvSpPr>
            <p:cNvPr id="266" name="TextBox 265">
              <a:extLst>
                <a:ext uri="{FF2B5EF4-FFF2-40B4-BE49-F238E27FC236}">
                  <a16:creationId xmlns:a16="http://schemas.microsoft.com/office/drawing/2014/main" id="{86C908C0-CBFC-41BE-97D9-0F3525F06446}"/>
                </a:ext>
              </a:extLst>
            </p:cNvPr>
            <p:cNvSpPr txBox="1"/>
            <p:nvPr/>
          </p:nvSpPr>
          <p:spPr>
            <a:xfrm>
              <a:off x="4616786" y="6906541"/>
              <a:ext cx="1179619" cy="307777"/>
            </a:xfrm>
            <a:prstGeom prst="rect">
              <a:avLst/>
            </a:prstGeom>
            <a:noFill/>
          </p:spPr>
          <p:txBody>
            <a:bodyPr wrap="square" rtlCol="0">
              <a:spAutoFit/>
            </a:bodyPr>
            <a:lstStyle/>
            <a:p>
              <a:endParaRPr lang="vi-VN" sz="1400" dirty="0">
                <a:solidFill>
                  <a:srgbClr val="606060"/>
                </a:solidFill>
                <a:latin typeface="Arial" panose="020B0604020202020204" pitchFamily="34" charset="0"/>
                <a:cs typeface="Arial" panose="020B0604020202020204" pitchFamily="34" charset="0"/>
              </a:endParaRPr>
            </a:p>
          </p:txBody>
        </p:sp>
      </p:grpSp>
      <p:grpSp>
        <p:nvGrpSpPr>
          <p:cNvPr id="267" name="Group 266">
            <a:extLst>
              <a:ext uri="{FF2B5EF4-FFF2-40B4-BE49-F238E27FC236}">
                <a16:creationId xmlns:a16="http://schemas.microsoft.com/office/drawing/2014/main" id="{587957C8-E76C-4179-AEE4-F8832570C0B0}"/>
              </a:ext>
            </a:extLst>
          </p:cNvPr>
          <p:cNvGrpSpPr/>
          <p:nvPr/>
        </p:nvGrpSpPr>
        <p:grpSpPr>
          <a:xfrm>
            <a:off x="3978998" y="4527733"/>
            <a:ext cx="5850803" cy="796317"/>
            <a:chOff x="3908471" y="6906541"/>
            <a:chExt cx="2288771" cy="796317"/>
          </a:xfrm>
        </p:grpSpPr>
        <p:sp>
          <p:nvSpPr>
            <p:cNvPr id="268" name="Oval 267">
              <a:extLst>
                <a:ext uri="{FF2B5EF4-FFF2-40B4-BE49-F238E27FC236}">
                  <a16:creationId xmlns:a16="http://schemas.microsoft.com/office/drawing/2014/main" id="{DA152F8C-8D51-4A92-B5CF-CB8AA9DF2A55}"/>
                </a:ext>
              </a:extLst>
            </p:cNvPr>
            <p:cNvSpPr/>
            <p:nvPr/>
          </p:nvSpPr>
          <p:spPr>
            <a:xfrm>
              <a:off x="3908471" y="7143911"/>
              <a:ext cx="224433"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9" name="Rectangle: Rounded Corners 149">
              <a:extLst>
                <a:ext uri="{FF2B5EF4-FFF2-40B4-BE49-F238E27FC236}">
                  <a16:creationId xmlns:a16="http://schemas.microsoft.com/office/drawing/2014/main" id="{DC1DE046-30AE-4D0B-8988-06DF5C6BCD85}"/>
                </a:ext>
              </a:extLst>
            </p:cNvPr>
            <p:cNvSpPr/>
            <p:nvPr/>
          </p:nvSpPr>
          <p:spPr>
            <a:xfrm>
              <a:off x="4184970" y="7211957"/>
              <a:ext cx="2012272" cy="422854"/>
            </a:xfrm>
            <a:prstGeom prst="roundRect">
              <a:avLst>
                <a:gd name="adj" fmla="val 50000"/>
              </a:avLst>
            </a:prstGeom>
            <a:noFill/>
            <a:ln>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3. MỘT SỐ LƯU Ý KHI VIẾT TỔNG QUAN</a:t>
              </a:r>
              <a:endParaRPr lang="vi-VN" b="1" dirty="0">
                <a:solidFill>
                  <a:schemeClr val="tx1"/>
                </a:solidFill>
                <a:latin typeface="Arial" panose="020B0604020202020204" pitchFamily="34" charset="0"/>
                <a:cs typeface="Arial" panose="020B0604020202020204" pitchFamily="34" charset="0"/>
              </a:endParaRPr>
            </a:p>
          </p:txBody>
        </p:sp>
        <p:sp>
          <p:nvSpPr>
            <p:cNvPr id="270" name="TextBox 269">
              <a:extLst>
                <a:ext uri="{FF2B5EF4-FFF2-40B4-BE49-F238E27FC236}">
                  <a16:creationId xmlns:a16="http://schemas.microsoft.com/office/drawing/2014/main" id="{31298EBB-C3A6-43F7-A9C5-6AA5A4ED19A9}"/>
                </a:ext>
              </a:extLst>
            </p:cNvPr>
            <p:cNvSpPr txBox="1"/>
            <p:nvPr/>
          </p:nvSpPr>
          <p:spPr>
            <a:xfrm>
              <a:off x="4616786" y="6906541"/>
              <a:ext cx="1179619" cy="307777"/>
            </a:xfrm>
            <a:prstGeom prst="rect">
              <a:avLst/>
            </a:prstGeom>
            <a:noFill/>
          </p:spPr>
          <p:txBody>
            <a:bodyPr wrap="square" rtlCol="0">
              <a:spAutoFit/>
            </a:bodyPr>
            <a:lstStyle/>
            <a:p>
              <a:endParaRPr lang="vi-VN" sz="1400" dirty="0">
                <a:solidFill>
                  <a:srgbClr val="606060"/>
                </a:solidFill>
                <a:latin typeface="Arial" panose="020B0604020202020204" pitchFamily="34" charset="0"/>
                <a:cs typeface="Arial" panose="020B0604020202020204" pitchFamily="34" charset="0"/>
              </a:endParaRPr>
            </a:p>
          </p:txBody>
        </p:sp>
      </p:grpSp>
      <p:sp>
        <p:nvSpPr>
          <p:cNvPr id="271" name="Rectangle 270">
            <a:extLst>
              <a:ext uri="{FF2B5EF4-FFF2-40B4-BE49-F238E27FC236}">
                <a16:creationId xmlns:a16="http://schemas.microsoft.com/office/drawing/2014/main" id="{A4A7F335-71B6-4782-B39C-844334BB2D39}"/>
              </a:ext>
            </a:extLst>
          </p:cNvPr>
          <p:cNvSpPr/>
          <p:nvPr/>
        </p:nvSpPr>
        <p:spPr>
          <a:xfrm>
            <a:off x="0" y="0"/>
            <a:ext cx="3975766" cy="685800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72" name="Group 271">
            <a:extLst>
              <a:ext uri="{FF2B5EF4-FFF2-40B4-BE49-F238E27FC236}">
                <a16:creationId xmlns:a16="http://schemas.microsoft.com/office/drawing/2014/main" id="{CC03D3C8-30BE-4642-A9A5-83EB40CDD1B2}"/>
              </a:ext>
            </a:extLst>
          </p:cNvPr>
          <p:cNvGrpSpPr/>
          <p:nvPr/>
        </p:nvGrpSpPr>
        <p:grpSpPr>
          <a:xfrm>
            <a:off x="99265" y="1237781"/>
            <a:ext cx="734615" cy="893276"/>
            <a:chOff x="99265" y="1237781"/>
            <a:chExt cx="734615" cy="893276"/>
          </a:xfrm>
        </p:grpSpPr>
        <p:pic>
          <p:nvPicPr>
            <p:cNvPr id="273" name="Picture 272">
              <a:extLst>
                <a:ext uri="{FF2B5EF4-FFF2-40B4-BE49-F238E27FC236}">
                  <a16:creationId xmlns:a16="http://schemas.microsoft.com/office/drawing/2014/main" id="{D5D5BEBD-7DFA-4A5A-B76A-0E6839210FD1}"/>
                </a:ext>
              </a:extLst>
            </p:cNvPr>
            <p:cNvPicPr>
              <a:picLocks noChangeAspect="1"/>
            </p:cNvPicPr>
            <p:nvPr/>
          </p:nvPicPr>
          <p:blipFill rotWithShape="1">
            <a:blip>
              <a:extLst>
                <a:ext uri="{BEBA8EAE-BF5A-486C-A8C5-ECC9F3942E4B}">
                  <a14:imgProps xmlns:a14="http://schemas.microsoft.com/office/drawing/2010/main">
                    <a14:imgLayer r:embed="rId3">
                      <a14:imgEffect>
                        <a14:backgroundRemoval t="15806" b="23822" l="4026" r="20451">
                          <a14:foregroundMark x1="4026" y1="19882" x2="4026" y2="19882"/>
                          <a14:foregroundMark x1="11031" y1="23822" x2="11031" y2="23822"/>
                        </a14:backgroundRemoval>
                      </a14:imgEffect>
                    </a14:imgLayer>
                  </a14:imgProps>
                </a:ext>
              </a:extLst>
            </a:blip>
            <a:srcRect l="2169" t="14865" r="80130" b="75167"/>
            <a:stretch/>
          </p:blipFill>
          <p:spPr>
            <a:xfrm>
              <a:off x="125168" y="1237781"/>
              <a:ext cx="682809" cy="683581"/>
            </a:xfrm>
            <a:prstGeom prst="rect">
              <a:avLst/>
            </a:prstGeom>
          </p:spPr>
        </p:pic>
        <p:sp>
          <p:nvSpPr>
            <p:cNvPr id="274" name="TextBox 273">
              <a:extLst>
                <a:ext uri="{FF2B5EF4-FFF2-40B4-BE49-F238E27FC236}">
                  <a16:creationId xmlns:a16="http://schemas.microsoft.com/office/drawing/2014/main" id="{A404F165-191D-466D-9D2C-19C9C32ABDCE}"/>
                </a:ext>
              </a:extLst>
            </p:cNvPr>
            <p:cNvSpPr txBox="1"/>
            <p:nvPr/>
          </p:nvSpPr>
          <p:spPr>
            <a:xfrm>
              <a:off x="99265" y="1854058"/>
              <a:ext cx="73461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HOA</a:t>
              </a:r>
              <a:endParaRPr lang="vi-VN" sz="1200" dirty="0">
                <a:latin typeface="Arial" panose="020B060402020202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id="{FFCA015C-1311-4272-B408-7DB36577A88F}"/>
              </a:ext>
            </a:extLst>
          </p:cNvPr>
          <p:cNvGrpSpPr/>
          <p:nvPr/>
        </p:nvGrpSpPr>
        <p:grpSpPr>
          <a:xfrm>
            <a:off x="807977" y="1293861"/>
            <a:ext cx="734615" cy="862272"/>
            <a:chOff x="899409" y="1300097"/>
            <a:chExt cx="734615" cy="862272"/>
          </a:xfrm>
        </p:grpSpPr>
        <p:grpSp>
          <p:nvGrpSpPr>
            <p:cNvPr id="276" name="Group 275">
              <a:extLst>
                <a:ext uri="{FF2B5EF4-FFF2-40B4-BE49-F238E27FC236}">
                  <a16:creationId xmlns:a16="http://schemas.microsoft.com/office/drawing/2014/main" id="{091F5277-D7DE-4641-850C-78F62C35C5A5}"/>
                </a:ext>
              </a:extLst>
            </p:cNvPr>
            <p:cNvGrpSpPr/>
            <p:nvPr/>
          </p:nvGrpSpPr>
          <p:grpSpPr>
            <a:xfrm>
              <a:off x="899409" y="1300097"/>
              <a:ext cx="734615" cy="862272"/>
              <a:chOff x="899409" y="1300097"/>
              <a:chExt cx="734615" cy="862272"/>
            </a:xfrm>
          </p:grpSpPr>
          <p:sp>
            <p:nvSpPr>
              <p:cNvPr id="278" name="Oval 277">
                <a:extLst>
                  <a:ext uri="{FF2B5EF4-FFF2-40B4-BE49-F238E27FC236}">
                    <a16:creationId xmlns:a16="http://schemas.microsoft.com/office/drawing/2014/main" id="{3CD1D404-03B3-4CC0-8156-30E7F6F03649}"/>
                  </a:ext>
                </a:extLst>
              </p:cNvPr>
              <p:cNvSpPr/>
              <p:nvPr/>
            </p:nvSpPr>
            <p:spPr>
              <a:xfrm>
                <a:off x="992854" y="1300097"/>
                <a:ext cx="555414"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9" name="TextBox 278">
                <a:extLst>
                  <a:ext uri="{FF2B5EF4-FFF2-40B4-BE49-F238E27FC236}">
                    <a16:creationId xmlns:a16="http://schemas.microsoft.com/office/drawing/2014/main" id="{FE49C5FA-47CC-4726-A22D-052C0B9843D0}"/>
                  </a:ext>
                </a:extLst>
              </p:cNvPr>
              <p:cNvSpPr txBox="1"/>
              <p:nvPr/>
            </p:nvSpPr>
            <p:spPr>
              <a:xfrm>
                <a:off x="899409" y="1885370"/>
                <a:ext cx="73461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LINH</a:t>
                </a:r>
                <a:endParaRPr lang="vi-VN" sz="1200" dirty="0">
                  <a:latin typeface="Arial" panose="020B0604020202020204" pitchFamily="34" charset="0"/>
                  <a:cs typeface="Arial" panose="020B0604020202020204" pitchFamily="34" charset="0"/>
                </a:endParaRPr>
              </a:p>
            </p:txBody>
          </p:sp>
        </p:grpSp>
        <p:sp>
          <p:nvSpPr>
            <p:cNvPr id="277" name="Oval 276">
              <a:extLst>
                <a:ext uri="{FF2B5EF4-FFF2-40B4-BE49-F238E27FC236}">
                  <a16:creationId xmlns:a16="http://schemas.microsoft.com/office/drawing/2014/main" id="{DAFA8D22-63DF-404A-B044-CCCA82A4499B}"/>
                </a:ext>
              </a:extLst>
            </p:cNvPr>
            <p:cNvSpPr/>
            <p:nvPr/>
          </p:nvSpPr>
          <p:spPr>
            <a:xfrm>
              <a:off x="1396848" y="1699965"/>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80" name="Group 279">
            <a:extLst>
              <a:ext uri="{FF2B5EF4-FFF2-40B4-BE49-F238E27FC236}">
                <a16:creationId xmlns:a16="http://schemas.microsoft.com/office/drawing/2014/main" id="{01F611ED-8177-4C22-813F-42585BEBA213}"/>
              </a:ext>
            </a:extLst>
          </p:cNvPr>
          <p:cNvGrpSpPr/>
          <p:nvPr/>
        </p:nvGrpSpPr>
        <p:grpSpPr>
          <a:xfrm>
            <a:off x="1562473" y="1288408"/>
            <a:ext cx="734615" cy="862272"/>
            <a:chOff x="899409" y="1300097"/>
            <a:chExt cx="734615" cy="862272"/>
          </a:xfrm>
        </p:grpSpPr>
        <p:grpSp>
          <p:nvGrpSpPr>
            <p:cNvPr id="281" name="Group 280">
              <a:extLst>
                <a:ext uri="{FF2B5EF4-FFF2-40B4-BE49-F238E27FC236}">
                  <a16:creationId xmlns:a16="http://schemas.microsoft.com/office/drawing/2014/main" id="{CA71BFEC-0407-4F14-85ED-8D285ACC3039}"/>
                </a:ext>
              </a:extLst>
            </p:cNvPr>
            <p:cNvGrpSpPr/>
            <p:nvPr/>
          </p:nvGrpSpPr>
          <p:grpSpPr>
            <a:xfrm>
              <a:off x="899409" y="1300097"/>
              <a:ext cx="734615" cy="862272"/>
              <a:chOff x="899409" y="1300097"/>
              <a:chExt cx="734615" cy="862272"/>
            </a:xfrm>
          </p:grpSpPr>
          <p:sp>
            <p:nvSpPr>
              <p:cNvPr id="283" name="Oval 282">
                <a:extLst>
                  <a:ext uri="{FF2B5EF4-FFF2-40B4-BE49-F238E27FC236}">
                    <a16:creationId xmlns:a16="http://schemas.microsoft.com/office/drawing/2014/main" id="{229A527B-6BB2-4B21-9789-6A97783BE6D9}"/>
                  </a:ext>
                </a:extLst>
              </p:cNvPr>
              <p:cNvSpPr/>
              <p:nvPr/>
            </p:nvSpPr>
            <p:spPr>
              <a:xfrm>
                <a:off x="992854" y="1300097"/>
                <a:ext cx="555414"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4" name="TextBox 283">
                <a:extLst>
                  <a:ext uri="{FF2B5EF4-FFF2-40B4-BE49-F238E27FC236}">
                    <a16:creationId xmlns:a16="http://schemas.microsoft.com/office/drawing/2014/main" id="{553C7F3C-02B6-498E-AAC7-D4DA5979FF77}"/>
                  </a:ext>
                </a:extLst>
              </p:cNvPr>
              <p:cNvSpPr txBox="1"/>
              <p:nvPr/>
            </p:nvSpPr>
            <p:spPr>
              <a:xfrm>
                <a:off x="899409" y="1885370"/>
                <a:ext cx="73461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NGỌC</a:t>
                </a:r>
                <a:endParaRPr lang="vi-VN" sz="1200" dirty="0">
                  <a:latin typeface="Arial" panose="020B0604020202020204" pitchFamily="34" charset="0"/>
                  <a:cs typeface="Arial" panose="020B0604020202020204" pitchFamily="34" charset="0"/>
                </a:endParaRPr>
              </a:p>
            </p:txBody>
          </p:sp>
        </p:grpSp>
        <p:sp>
          <p:nvSpPr>
            <p:cNvPr id="282" name="Oval 281">
              <a:extLst>
                <a:ext uri="{FF2B5EF4-FFF2-40B4-BE49-F238E27FC236}">
                  <a16:creationId xmlns:a16="http://schemas.microsoft.com/office/drawing/2014/main" id="{86856D5B-5D2E-42F8-BD15-9743B4D76D60}"/>
                </a:ext>
              </a:extLst>
            </p:cNvPr>
            <p:cNvSpPr/>
            <p:nvPr/>
          </p:nvSpPr>
          <p:spPr>
            <a:xfrm>
              <a:off x="1396848" y="1699965"/>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85" name="Group 284">
            <a:extLst>
              <a:ext uri="{FF2B5EF4-FFF2-40B4-BE49-F238E27FC236}">
                <a16:creationId xmlns:a16="http://schemas.microsoft.com/office/drawing/2014/main" id="{EC230BDD-583C-46F8-A1C5-92BBFAE29737}"/>
              </a:ext>
            </a:extLst>
          </p:cNvPr>
          <p:cNvGrpSpPr/>
          <p:nvPr/>
        </p:nvGrpSpPr>
        <p:grpSpPr>
          <a:xfrm>
            <a:off x="2310264" y="1286451"/>
            <a:ext cx="734615" cy="862272"/>
            <a:chOff x="899409" y="1300097"/>
            <a:chExt cx="734615" cy="862272"/>
          </a:xfrm>
        </p:grpSpPr>
        <p:grpSp>
          <p:nvGrpSpPr>
            <p:cNvPr id="286" name="Group 285">
              <a:extLst>
                <a:ext uri="{FF2B5EF4-FFF2-40B4-BE49-F238E27FC236}">
                  <a16:creationId xmlns:a16="http://schemas.microsoft.com/office/drawing/2014/main" id="{0ACCEE33-85FA-40F4-B665-DEA0266B6C1D}"/>
                </a:ext>
              </a:extLst>
            </p:cNvPr>
            <p:cNvGrpSpPr/>
            <p:nvPr/>
          </p:nvGrpSpPr>
          <p:grpSpPr>
            <a:xfrm>
              <a:off x="899409" y="1300097"/>
              <a:ext cx="734615" cy="862272"/>
              <a:chOff x="899409" y="1300097"/>
              <a:chExt cx="734615" cy="862272"/>
            </a:xfrm>
          </p:grpSpPr>
          <p:sp>
            <p:nvSpPr>
              <p:cNvPr id="288" name="Oval 287">
                <a:extLst>
                  <a:ext uri="{FF2B5EF4-FFF2-40B4-BE49-F238E27FC236}">
                    <a16:creationId xmlns:a16="http://schemas.microsoft.com/office/drawing/2014/main" id="{8A09AB23-E947-4EC7-A4BF-C2B6277290F8}"/>
                  </a:ext>
                </a:extLst>
              </p:cNvPr>
              <p:cNvSpPr/>
              <p:nvPr/>
            </p:nvSpPr>
            <p:spPr>
              <a:xfrm>
                <a:off x="992854" y="1300097"/>
                <a:ext cx="555414"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9" name="TextBox 288">
                <a:extLst>
                  <a:ext uri="{FF2B5EF4-FFF2-40B4-BE49-F238E27FC236}">
                    <a16:creationId xmlns:a16="http://schemas.microsoft.com/office/drawing/2014/main" id="{0F07B515-9D46-40E4-95B8-F11340402ADD}"/>
                  </a:ext>
                </a:extLst>
              </p:cNvPr>
              <p:cNvSpPr txBox="1"/>
              <p:nvPr/>
            </p:nvSpPr>
            <p:spPr>
              <a:xfrm>
                <a:off x="899409" y="1885370"/>
                <a:ext cx="73461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TRUNG</a:t>
                </a:r>
                <a:endParaRPr lang="vi-VN" sz="1200" dirty="0">
                  <a:latin typeface="Arial" panose="020B0604020202020204" pitchFamily="34" charset="0"/>
                  <a:cs typeface="Arial" panose="020B0604020202020204" pitchFamily="34" charset="0"/>
                </a:endParaRPr>
              </a:p>
            </p:txBody>
          </p:sp>
        </p:grpSp>
        <p:sp>
          <p:nvSpPr>
            <p:cNvPr id="287" name="Oval 286">
              <a:extLst>
                <a:ext uri="{FF2B5EF4-FFF2-40B4-BE49-F238E27FC236}">
                  <a16:creationId xmlns:a16="http://schemas.microsoft.com/office/drawing/2014/main" id="{1309AAAE-F4DB-436E-A722-DD94C30AE889}"/>
                </a:ext>
              </a:extLst>
            </p:cNvPr>
            <p:cNvSpPr/>
            <p:nvPr/>
          </p:nvSpPr>
          <p:spPr>
            <a:xfrm>
              <a:off x="1396848" y="1699965"/>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90" name="Group 289">
            <a:extLst>
              <a:ext uri="{FF2B5EF4-FFF2-40B4-BE49-F238E27FC236}">
                <a16:creationId xmlns:a16="http://schemas.microsoft.com/office/drawing/2014/main" id="{D3A0777E-A6F2-4ED4-B889-81F0EDDC6A40}"/>
              </a:ext>
            </a:extLst>
          </p:cNvPr>
          <p:cNvGrpSpPr/>
          <p:nvPr/>
        </p:nvGrpSpPr>
        <p:grpSpPr>
          <a:xfrm>
            <a:off x="85894" y="1293861"/>
            <a:ext cx="734615" cy="862272"/>
            <a:chOff x="899409" y="1300097"/>
            <a:chExt cx="734615" cy="862272"/>
          </a:xfrm>
        </p:grpSpPr>
        <p:grpSp>
          <p:nvGrpSpPr>
            <p:cNvPr id="291" name="Group 290">
              <a:extLst>
                <a:ext uri="{FF2B5EF4-FFF2-40B4-BE49-F238E27FC236}">
                  <a16:creationId xmlns:a16="http://schemas.microsoft.com/office/drawing/2014/main" id="{814185E5-B5D2-4F36-B975-D70C15F5713E}"/>
                </a:ext>
              </a:extLst>
            </p:cNvPr>
            <p:cNvGrpSpPr/>
            <p:nvPr/>
          </p:nvGrpSpPr>
          <p:grpSpPr>
            <a:xfrm>
              <a:off x="899409" y="1300097"/>
              <a:ext cx="734615" cy="862272"/>
              <a:chOff x="899409" y="1300097"/>
              <a:chExt cx="734615" cy="862272"/>
            </a:xfrm>
          </p:grpSpPr>
          <p:sp>
            <p:nvSpPr>
              <p:cNvPr id="293" name="Oval 292">
                <a:extLst>
                  <a:ext uri="{FF2B5EF4-FFF2-40B4-BE49-F238E27FC236}">
                    <a16:creationId xmlns:a16="http://schemas.microsoft.com/office/drawing/2014/main" id="{E734A4A5-EEC4-4062-9572-E8842DD77B65}"/>
                  </a:ext>
                </a:extLst>
              </p:cNvPr>
              <p:cNvSpPr/>
              <p:nvPr/>
            </p:nvSpPr>
            <p:spPr>
              <a:xfrm>
                <a:off x="992854" y="1300097"/>
                <a:ext cx="555414"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4" name="TextBox 293">
                <a:extLst>
                  <a:ext uri="{FF2B5EF4-FFF2-40B4-BE49-F238E27FC236}">
                    <a16:creationId xmlns:a16="http://schemas.microsoft.com/office/drawing/2014/main" id="{0B439C09-991B-46DF-A7FC-3BF8ECACB372}"/>
                  </a:ext>
                </a:extLst>
              </p:cNvPr>
              <p:cNvSpPr txBox="1"/>
              <p:nvPr/>
            </p:nvSpPr>
            <p:spPr>
              <a:xfrm>
                <a:off x="899409" y="1885370"/>
                <a:ext cx="734615" cy="276999"/>
              </a:xfrm>
              <a:prstGeom prst="rect">
                <a:avLst/>
              </a:prstGeom>
              <a:noFill/>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a:t>
                </a:r>
              </a:p>
            </p:txBody>
          </p:sp>
        </p:grpSp>
        <p:sp>
          <p:nvSpPr>
            <p:cNvPr id="292" name="Oval 291">
              <a:extLst>
                <a:ext uri="{FF2B5EF4-FFF2-40B4-BE49-F238E27FC236}">
                  <a16:creationId xmlns:a16="http://schemas.microsoft.com/office/drawing/2014/main" id="{44C86139-1549-4808-98F1-D9259708C7DF}"/>
                </a:ext>
              </a:extLst>
            </p:cNvPr>
            <p:cNvSpPr/>
            <p:nvPr/>
          </p:nvSpPr>
          <p:spPr>
            <a:xfrm>
              <a:off x="1396848" y="1699965"/>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95" name="Rectangle 294">
            <a:extLst>
              <a:ext uri="{FF2B5EF4-FFF2-40B4-BE49-F238E27FC236}">
                <a16:creationId xmlns:a16="http://schemas.microsoft.com/office/drawing/2014/main" id="{AC439B21-BFB5-46AE-9123-58C2AB1D23C1}"/>
              </a:ext>
            </a:extLst>
          </p:cNvPr>
          <p:cNvSpPr/>
          <p:nvPr/>
        </p:nvSpPr>
        <p:spPr>
          <a:xfrm>
            <a:off x="0" y="2328886"/>
            <a:ext cx="3975766"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96" name="Group 295">
            <a:extLst>
              <a:ext uri="{FF2B5EF4-FFF2-40B4-BE49-F238E27FC236}">
                <a16:creationId xmlns:a16="http://schemas.microsoft.com/office/drawing/2014/main" id="{8DF6445B-BB2E-4F1E-A46F-3D35041879F5}"/>
              </a:ext>
            </a:extLst>
          </p:cNvPr>
          <p:cNvGrpSpPr/>
          <p:nvPr/>
        </p:nvGrpSpPr>
        <p:grpSpPr>
          <a:xfrm>
            <a:off x="605467" y="2384937"/>
            <a:ext cx="2340933" cy="605170"/>
            <a:chOff x="592860" y="2397597"/>
            <a:chExt cx="2340933" cy="605170"/>
          </a:xfrm>
        </p:grpSpPr>
        <p:sp>
          <p:nvSpPr>
            <p:cNvPr id="297" name="Oval 296">
              <a:extLst>
                <a:ext uri="{FF2B5EF4-FFF2-40B4-BE49-F238E27FC236}">
                  <a16:creationId xmlns:a16="http://schemas.microsoft.com/office/drawing/2014/main" id="{7932A814-91D8-4A7B-A7B8-6C452E1E0191}"/>
                </a:ext>
              </a:extLst>
            </p:cNvPr>
            <p:cNvSpPr/>
            <p:nvPr/>
          </p:nvSpPr>
          <p:spPr>
            <a:xfrm>
              <a:off x="592860" y="2830525"/>
              <a:ext cx="175380" cy="172242"/>
            </a:xfrm>
            <a:prstGeom prst="ellipse">
              <a:avLst/>
            </a:prstGeom>
            <a:solidFill>
              <a:srgbClr val="45D657"/>
            </a:solidFill>
            <a:ln w="28575">
              <a:solidFill>
                <a:srgbClr val="181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8" name="TextBox 297">
              <a:extLst>
                <a:ext uri="{FF2B5EF4-FFF2-40B4-BE49-F238E27FC236}">
                  <a16:creationId xmlns:a16="http://schemas.microsoft.com/office/drawing/2014/main" id="{B4BAB5C3-5E36-4992-A9B1-27A90BA8DAC9}"/>
                </a:ext>
              </a:extLst>
            </p:cNvPr>
            <p:cNvSpPr txBox="1"/>
            <p:nvPr/>
          </p:nvSpPr>
          <p:spPr>
            <a:xfrm>
              <a:off x="766643" y="2397597"/>
              <a:ext cx="216715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TÓM TẮT NỘI DUNG</a:t>
              </a:r>
              <a:endParaRPr lang="vi-VN" sz="1600" b="1" dirty="0">
                <a:solidFill>
                  <a:schemeClr val="bg1"/>
                </a:solidFill>
                <a:latin typeface="Arial" panose="020B0604020202020204" pitchFamily="34" charset="0"/>
                <a:cs typeface="Arial" panose="020B0604020202020204" pitchFamily="34" charset="0"/>
              </a:endParaRPr>
            </a:p>
          </p:txBody>
        </p:sp>
        <p:sp>
          <p:nvSpPr>
            <p:cNvPr id="299" name="TextBox 298">
              <a:extLst>
                <a:ext uri="{FF2B5EF4-FFF2-40B4-BE49-F238E27FC236}">
                  <a16:creationId xmlns:a16="http://schemas.microsoft.com/office/drawing/2014/main" id="{5DDA39C3-50A0-4C1D-BECE-2E704C47E659}"/>
                </a:ext>
              </a:extLst>
            </p:cNvPr>
            <p:cNvSpPr txBox="1"/>
            <p:nvPr/>
          </p:nvSpPr>
          <p:spPr>
            <a:xfrm>
              <a:off x="766644" y="2656538"/>
              <a:ext cx="2167149" cy="338554"/>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BÁO CÁO</a:t>
              </a:r>
              <a:endParaRPr lang="vi-VN" sz="1600" b="1" dirty="0">
                <a:solidFill>
                  <a:schemeClr val="bg1"/>
                </a:solidFill>
                <a:latin typeface="Arial" panose="020B0604020202020204" pitchFamily="34" charset="0"/>
                <a:cs typeface="Arial" panose="020B0604020202020204" pitchFamily="34" charset="0"/>
              </a:endParaRPr>
            </a:p>
          </p:txBody>
        </p:sp>
      </p:grpSp>
      <p:grpSp>
        <p:nvGrpSpPr>
          <p:cNvPr id="300" name="Group 299">
            <a:extLst>
              <a:ext uri="{FF2B5EF4-FFF2-40B4-BE49-F238E27FC236}">
                <a16:creationId xmlns:a16="http://schemas.microsoft.com/office/drawing/2014/main" id="{CCFE58BA-057C-44FD-BB6C-DE2B04C8A554}"/>
              </a:ext>
            </a:extLst>
          </p:cNvPr>
          <p:cNvGrpSpPr/>
          <p:nvPr/>
        </p:nvGrpSpPr>
        <p:grpSpPr>
          <a:xfrm>
            <a:off x="213763" y="3104557"/>
            <a:ext cx="3116432" cy="646331"/>
            <a:chOff x="183339" y="3176776"/>
            <a:chExt cx="3116432" cy="646331"/>
          </a:xfrm>
        </p:grpSpPr>
        <p:sp>
          <p:nvSpPr>
            <p:cNvPr id="301" name="Oval 300">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2" name="TextBox 301">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303" name="Oval 302">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04" name="Group 303">
            <a:extLst>
              <a:ext uri="{FF2B5EF4-FFF2-40B4-BE49-F238E27FC236}">
                <a16:creationId xmlns:a16="http://schemas.microsoft.com/office/drawing/2014/main" id="{AD3B7F1F-8AE8-4962-9263-9AC4BDEFACCA}"/>
              </a:ext>
            </a:extLst>
          </p:cNvPr>
          <p:cNvGrpSpPr/>
          <p:nvPr/>
        </p:nvGrpSpPr>
        <p:grpSpPr>
          <a:xfrm>
            <a:off x="201473" y="3872663"/>
            <a:ext cx="3160111" cy="646331"/>
            <a:chOff x="183339" y="3160905"/>
            <a:chExt cx="3160111" cy="646331"/>
          </a:xfrm>
        </p:grpSpPr>
        <p:sp>
          <p:nvSpPr>
            <p:cNvPr id="305" name="Oval 304">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6" name="TextBox 305">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307" name="Oval 306">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08" name="Group 307">
            <a:extLst>
              <a:ext uri="{FF2B5EF4-FFF2-40B4-BE49-F238E27FC236}">
                <a16:creationId xmlns:a16="http://schemas.microsoft.com/office/drawing/2014/main" id="{0DAEBDA7-C02E-4F5F-AC5C-C57561BD25D7}"/>
              </a:ext>
            </a:extLst>
          </p:cNvPr>
          <p:cNvGrpSpPr/>
          <p:nvPr/>
        </p:nvGrpSpPr>
        <p:grpSpPr>
          <a:xfrm>
            <a:off x="201473" y="4685424"/>
            <a:ext cx="3159261" cy="646331"/>
            <a:chOff x="183339" y="3181559"/>
            <a:chExt cx="3159261" cy="646331"/>
          </a:xfrm>
        </p:grpSpPr>
        <p:sp>
          <p:nvSpPr>
            <p:cNvPr id="309" name="Oval 308">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0" name="TextBox 309">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Một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 </a:t>
              </a:r>
              <a:r>
                <a:rPr lang="en-US" b="1" dirty="0" err="1">
                  <a:latin typeface="Arial" panose="020B0604020202020204" pitchFamily="34" charset="0"/>
                  <a:cs typeface="Arial" panose="020B0604020202020204" pitchFamily="34" charset="0"/>
                </a:rPr>
                <a:t>khi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endParaRPr lang="vi-VN" b="1" dirty="0">
                <a:latin typeface="Arial" panose="020B0604020202020204" pitchFamily="34" charset="0"/>
                <a:cs typeface="Arial" panose="020B0604020202020204" pitchFamily="34" charset="0"/>
              </a:endParaRPr>
            </a:p>
          </p:txBody>
        </p:sp>
        <p:sp>
          <p:nvSpPr>
            <p:cNvPr id="311" name="Oval 310">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12" name="Group 311">
            <a:extLst>
              <a:ext uri="{FF2B5EF4-FFF2-40B4-BE49-F238E27FC236}">
                <a16:creationId xmlns:a16="http://schemas.microsoft.com/office/drawing/2014/main" id="{BEB8765E-4497-4C0E-8A6F-1BC3CB1AE06F}"/>
              </a:ext>
            </a:extLst>
          </p:cNvPr>
          <p:cNvGrpSpPr/>
          <p:nvPr/>
        </p:nvGrpSpPr>
        <p:grpSpPr>
          <a:xfrm>
            <a:off x="201473" y="5503108"/>
            <a:ext cx="3189681" cy="584511"/>
            <a:chOff x="183339" y="3212470"/>
            <a:chExt cx="3189681" cy="584511"/>
          </a:xfrm>
        </p:grpSpPr>
        <p:sp>
          <p:nvSpPr>
            <p:cNvPr id="313" name="Oval 312">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4" name="TextBox 313">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315" name="Oval 314">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16" name="Group 315">
            <a:extLst>
              <a:ext uri="{FF2B5EF4-FFF2-40B4-BE49-F238E27FC236}">
                <a16:creationId xmlns:a16="http://schemas.microsoft.com/office/drawing/2014/main" id="{48177CB0-CE91-48D9-BFF7-80593272CA52}"/>
              </a:ext>
            </a:extLst>
          </p:cNvPr>
          <p:cNvGrpSpPr/>
          <p:nvPr/>
        </p:nvGrpSpPr>
        <p:grpSpPr>
          <a:xfrm>
            <a:off x="967" y="6351202"/>
            <a:ext cx="3984712" cy="591693"/>
            <a:chOff x="-6985" y="6279470"/>
            <a:chExt cx="3865577" cy="591693"/>
          </a:xfrm>
        </p:grpSpPr>
        <p:sp>
          <p:nvSpPr>
            <p:cNvPr id="317" name="Rectangle 316">
              <a:extLst>
                <a:ext uri="{FF2B5EF4-FFF2-40B4-BE49-F238E27FC236}">
                  <a16:creationId xmlns:a16="http://schemas.microsoft.com/office/drawing/2014/main" id="{53330539-E16B-4E83-9BBF-C64DB03C6944}"/>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18" name="Group 317">
              <a:extLst>
                <a:ext uri="{FF2B5EF4-FFF2-40B4-BE49-F238E27FC236}">
                  <a16:creationId xmlns:a16="http://schemas.microsoft.com/office/drawing/2014/main" id="{A6AA7331-8373-4315-84F8-2B41121885F9}"/>
                </a:ext>
              </a:extLst>
            </p:cNvPr>
            <p:cNvGrpSpPr/>
            <p:nvPr/>
          </p:nvGrpSpPr>
          <p:grpSpPr>
            <a:xfrm>
              <a:off x="-6985" y="6279470"/>
              <a:ext cx="3857625" cy="530914"/>
              <a:chOff x="-6985" y="7137183"/>
              <a:chExt cx="3857625" cy="530914"/>
            </a:xfrm>
          </p:grpSpPr>
          <p:pic>
            <p:nvPicPr>
              <p:cNvPr id="319" name="Picture 318">
                <a:extLst>
                  <a:ext uri="{FF2B5EF4-FFF2-40B4-BE49-F238E27FC236}">
                    <a16:creationId xmlns:a16="http://schemas.microsoft.com/office/drawing/2014/main" id="{264FCE5C-B54E-45DF-8B98-15AC085BD39F}"/>
                  </a:ext>
                </a:extLst>
              </p:cNvPr>
              <p:cNvPicPr>
                <a:picLocks noChangeAspect="1"/>
              </p:cNvPicPr>
              <p:nvPr/>
            </p:nvPicPr>
            <p:blipFill rotWithShape="1">
              <a:blip r:embed="rId12"/>
              <a:srcRect t="93263"/>
              <a:stretch/>
            </p:blipFill>
            <p:spPr>
              <a:xfrm>
                <a:off x="-6985" y="7137183"/>
                <a:ext cx="3857625" cy="462008"/>
              </a:xfrm>
              <a:prstGeom prst="rect">
                <a:avLst/>
              </a:prstGeom>
            </p:spPr>
          </p:pic>
          <p:sp>
            <p:nvSpPr>
              <p:cNvPr id="320" name="TextBox 319">
                <a:extLst>
                  <a:ext uri="{FF2B5EF4-FFF2-40B4-BE49-F238E27FC236}">
                    <a16:creationId xmlns:a16="http://schemas.microsoft.com/office/drawing/2014/main" id="{D496E760-FF66-4650-A241-F00705B48B9A}"/>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321" name="TextBox 320">
                <a:extLst>
                  <a:ext uri="{FF2B5EF4-FFF2-40B4-BE49-F238E27FC236}">
                    <a16:creationId xmlns:a16="http://schemas.microsoft.com/office/drawing/2014/main" id="{47343EF9-4C16-4FA8-8383-0AC40416D30A}"/>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322" name="Group 321">
            <a:extLst>
              <a:ext uri="{FF2B5EF4-FFF2-40B4-BE49-F238E27FC236}">
                <a16:creationId xmlns:a16="http://schemas.microsoft.com/office/drawing/2014/main" id="{916B6565-2722-4985-B0C5-50E27856433E}"/>
              </a:ext>
            </a:extLst>
          </p:cNvPr>
          <p:cNvGrpSpPr/>
          <p:nvPr/>
        </p:nvGrpSpPr>
        <p:grpSpPr>
          <a:xfrm>
            <a:off x="1037" y="0"/>
            <a:ext cx="3984642" cy="1194034"/>
            <a:chOff x="26437" y="17251"/>
            <a:chExt cx="3836183" cy="1194034"/>
          </a:xfrm>
        </p:grpSpPr>
        <p:sp>
          <p:nvSpPr>
            <p:cNvPr id="323" name="Rectangle 322">
              <a:extLst>
                <a:ext uri="{FF2B5EF4-FFF2-40B4-BE49-F238E27FC236}">
                  <a16:creationId xmlns:a16="http://schemas.microsoft.com/office/drawing/2014/main" id="{423152CC-121A-4EDA-B04E-FC34218797EC}"/>
                </a:ext>
              </a:extLst>
            </p:cNvPr>
            <p:cNvSpPr/>
            <p:nvPr/>
          </p:nvSpPr>
          <p:spPr>
            <a:xfrm>
              <a:off x="26437" y="17251"/>
              <a:ext cx="3836183"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4" name="TextBox 323">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325" name="Picture 324">
              <a:extLst>
                <a:ext uri="{FF2B5EF4-FFF2-40B4-BE49-F238E27FC236}">
                  <a16:creationId xmlns:a16="http://schemas.microsoft.com/office/drawing/2014/main" id="{A1B06998-3D59-4B71-A7DE-3EB7AF6C2AD4}"/>
                </a:ext>
              </a:extLst>
            </p:cNvPr>
            <p:cNvPicPr>
              <a:picLocks noChangeAspect="1"/>
            </p:cNvPicPr>
            <p:nvPr/>
          </p:nvPicPr>
          <p:blipFill rotWithShape="1">
            <a:blip r:embed="rId13"/>
            <a:srcRect l="85860" t="3408" r="3951" b="92414"/>
            <a:stretch/>
          </p:blipFill>
          <p:spPr>
            <a:xfrm>
              <a:off x="3301864" y="130769"/>
              <a:ext cx="548776" cy="400110"/>
            </a:xfrm>
            <a:prstGeom prst="rect">
              <a:avLst/>
            </a:prstGeom>
          </p:spPr>
        </p:pic>
        <p:sp>
          <p:nvSpPr>
            <p:cNvPr id="326" name="Oval 325">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27" name="Group 326">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329"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30" name="Picture 329">
                <a:extLst>
                  <a:ext uri="{FF2B5EF4-FFF2-40B4-BE49-F238E27FC236}">
                    <a16:creationId xmlns:a16="http://schemas.microsoft.com/office/drawing/2014/main" id="{E1DFF46F-71E7-45F2-B7F7-346BF3400E5E}"/>
                  </a:ext>
                </a:extLst>
              </p:cNvPr>
              <p:cNvPicPr>
                <a:picLocks noChangeAspect="1"/>
              </p:cNvPicPr>
              <p:nvPr/>
            </p:nvPicPr>
            <p:blipFill rotWithShape="1">
              <a:blip r:embed="rId15"/>
              <a:srcRect l="6012" t="9578" r="88454" b="86848"/>
              <a:stretch/>
            </p:blipFill>
            <p:spPr>
              <a:xfrm>
                <a:off x="170602" y="631823"/>
                <a:ext cx="265100" cy="304350"/>
              </a:xfrm>
              <a:prstGeom prst="rect">
                <a:avLst/>
              </a:prstGeom>
            </p:spPr>
          </p:pic>
        </p:grpSp>
        <p:sp>
          <p:nvSpPr>
            <p:cNvPr id="328" name="TextBox 327">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331"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64" y="17252"/>
            <a:ext cx="714169" cy="61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2" name="Oval 331">
            <a:extLst>
              <a:ext uri="{FF2B5EF4-FFF2-40B4-BE49-F238E27FC236}">
                <a16:creationId xmlns:a16="http://schemas.microsoft.com/office/drawing/2014/main" id="{F0286C94-83D1-4344-8351-EF34857B5D96}"/>
              </a:ext>
            </a:extLst>
          </p:cNvPr>
          <p:cNvSpPr/>
          <p:nvPr/>
        </p:nvSpPr>
        <p:spPr>
          <a:xfrm>
            <a:off x="142814" y="2372787"/>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0" name="TextBox 109">
            <a:extLst>
              <a:ext uri="{FF2B5EF4-FFF2-40B4-BE49-F238E27FC236}">
                <a16:creationId xmlns:a16="http://schemas.microsoft.com/office/drawing/2014/main" id="{53A3E883-CB3D-41C4-991A-CC51BA07EADD}"/>
              </a:ext>
            </a:extLst>
          </p:cNvPr>
          <p:cNvSpPr txBox="1"/>
          <p:nvPr/>
        </p:nvSpPr>
        <p:spPr>
          <a:xfrm>
            <a:off x="5562194" y="1464379"/>
            <a:ext cx="4850797" cy="630942"/>
          </a:xfrm>
          <a:prstGeom prst="rect">
            <a:avLst/>
          </a:prstGeom>
          <a:noFill/>
        </p:spPr>
        <p:txBody>
          <a:bodyPr wrap="square" rtlCol="0">
            <a:spAutoFit/>
          </a:bodyPr>
          <a:lstStyle/>
          <a:p>
            <a:r>
              <a:rPr lang="en-US" sz="3500" b="1" dirty="0">
                <a:latin typeface="Arial" panose="020B0604020202020204" pitchFamily="34" charset="0"/>
                <a:cs typeface="Arial" panose="020B0604020202020204" pitchFamily="34" charset="0"/>
              </a:rPr>
              <a:t>TÓM TẮT NỘI DUNG</a:t>
            </a:r>
            <a:endParaRPr lang="vi-VN" sz="3500" b="1" dirty="0">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52954" y="4195828"/>
            <a:ext cx="201613"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44397" y="5099234"/>
            <a:ext cx="201613"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57564" y="5886007"/>
            <a:ext cx="201613"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807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additive="base">
                                        <p:cTn id="7" dur="500" fill="hold"/>
                                        <p:tgtEl>
                                          <p:spTgt spid="290"/>
                                        </p:tgtEl>
                                        <p:attrNameLst>
                                          <p:attrName>ppt_x</p:attrName>
                                        </p:attrNameLst>
                                      </p:cBhvr>
                                      <p:tavLst>
                                        <p:tav tm="0">
                                          <p:val>
                                            <p:strVal val="0-#ppt_w/2"/>
                                          </p:val>
                                        </p:tav>
                                        <p:tav tm="100000">
                                          <p:val>
                                            <p:strVal val="#ppt_x"/>
                                          </p:val>
                                        </p:tav>
                                      </p:tavLst>
                                    </p:anim>
                                    <p:anim calcmode="lin" valueType="num">
                                      <p:cBhvr additive="base">
                                        <p:cTn id="8" dur="500" fill="hold"/>
                                        <p:tgtEl>
                                          <p:spTgt spid="290"/>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
                                  </p:stCondLst>
                                  <p:childTnLst>
                                    <p:set>
                                      <p:cBhvr>
                                        <p:cTn id="10" dur="1" fill="hold">
                                          <p:stCondLst>
                                            <p:cond delay="0"/>
                                          </p:stCondLst>
                                        </p:cTn>
                                        <p:tgtEl>
                                          <p:spTgt spid="285"/>
                                        </p:tgtEl>
                                        <p:attrNameLst>
                                          <p:attrName>style.visibility</p:attrName>
                                        </p:attrNameLst>
                                      </p:cBhvr>
                                      <p:to>
                                        <p:strVal val="visible"/>
                                      </p:to>
                                    </p:set>
                                    <p:anim calcmode="lin" valueType="num">
                                      <p:cBhvr additive="base">
                                        <p:cTn id="11" dur="500" fill="hold"/>
                                        <p:tgtEl>
                                          <p:spTgt spid="285"/>
                                        </p:tgtEl>
                                        <p:attrNameLst>
                                          <p:attrName>ppt_x</p:attrName>
                                        </p:attrNameLst>
                                      </p:cBhvr>
                                      <p:tavLst>
                                        <p:tav tm="0">
                                          <p:val>
                                            <p:strVal val="0-#ppt_w/2"/>
                                          </p:val>
                                        </p:tav>
                                        <p:tav tm="100000">
                                          <p:val>
                                            <p:strVal val="#ppt_x"/>
                                          </p:val>
                                        </p:tav>
                                      </p:tavLst>
                                    </p:anim>
                                    <p:anim calcmode="lin" valueType="num">
                                      <p:cBhvr additive="base">
                                        <p:cTn id="12" dur="500" fill="hold"/>
                                        <p:tgtEl>
                                          <p:spTgt spid="28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00"/>
                                  </p:stCondLst>
                                  <p:childTnLst>
                                    <p:set>
                                      <p:cBhvr>
                                        <p:cTn id="14" dur="1" fill="hold">
                                          <p:stCondLst>
                                            <p:cond delay="0"/>
                                          </p:stCondLst>
                                        </p:cTn>
                                        <p:tgtEl>
                                          <p:spTgt spid="280"/>
                                        </p:tgtEl>
                                        <p:attrNameLst>
                                          <p:attrName>style.visibility</p:attrName>
                                        </p:attrNameLst>
                                      </p:cBhvr>
                                      <p:to>
                                        <p:strVal val="visible"/>
                                      </p:to>
                                    </p:set>
                                    <p:anim calcmode="lin" valueType="num">
                                      <p:cBhvr additive="base">
                                        <p:cTn id="15" dur="500" fill="hold"/>
                                        <p:tgtEl>
                                          <p:spTgt spid="280"/>
                                        </p:tgtEl>
                                        <p:attrNameLst>
                                          <p:attrName>ppt_x</p:attrName>
                                        </p:attrNameLst>
                                      </p:cBhvr>
                                      <p:tavLst>
                                        <p:tav tm="0">
                                          <p:val>
                                            <p:strVal val="0-#ppt_w/2"/>
                                          </p:val>
                                        </p:tav>
                                        <p:tav tm="100000">
                                          <p:val>
                                            <p:strVal val="#ppt_x"/>
                                          </p:val>
                                        </p:tav>
                                      </p:tavLst>
                                    </p:anim>
                                    <p:anim calcmode="lin" valueType="num">
                                      <p:cBhvr additive="base">
                                        <p:cTn id="16" dur="500" fill="hold"/>
                                        <p:tgtEl>
                                          <p:spTgt spid="280"/>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300"/>
                                  </p:stCondLst>
                                  <p:childTnLst>
                                    <p:set>
                                      <p:cBhvr>
                                        <p:cTn id="18" dur="1" fill="hold">
                                          <p:stCondLst>
                                            <p:cond delay="0"/>
                                          </p:stCondLst>
                                        </p:cTn>
                                        <p:tgtEl>
                                          <p:spTgt spid="275"/>
                                        </p:tgtEl>
                                        <p:attrNameLst>
                                          <p:attrName>style.visibility</p:attrName>
                                        </p:attrNameLst>
                                      </p:cBhvr>
                                      <p:to>
                                        <p:strVal val="visible"/>
                                      </p:to>
                                    </p:set>
                                    <p:anim calcmode="lin" valueType="num">
                                      <p:cBhvr additive="base">
                                        <p:cTn id="19" dur="500" fill="hold"/>
                                        <p:tgtEl>
                                          <p:spTgt spid="275"/>
                                        </p:tgtEl>
                                        <p:attrNameLst>
                                          <p:attrName>ppt_x</p:attrName>
                                        </p:attrNameLst>
                                      </p:cBhvr>
                                      <p:tavLst>
                                        <p:tav tm="0">
                                          <p:val>
                                            <p:strVal val="0-#ppt_w/2"/>
                                          </p:val>
                                        </p:tav>
                                        <p:tav tm="100000">
                                          <p:val>
                                            <p:strVal val="#ppt_x"/>
                                          </p:val>
                                        </p:tav>
                                      </p:tavLst>
                                    </p:anim>
                                    <p:anim calcmode="lin" valueType="num">
                                      <p:cBhvr additive="base">
                                        <p:cTn id="20" dur="500" fill="hold"/>
                                        <p:tgtEl>
                                          <p:spTgt spid="275"/>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400"/>
                                  </p:stCondLst>
                                  <p:childTnLst>
                                    <p:set>
                                      <p:cBhvr>
                                        <p:cTn id="22" dur="1" fill="hold">
                                          <p:stCondLst>
                                            <p:cond delay="0"/>
                                          </p:stCondLst>
                                        </p:cTn>
                                        <p:tgtEl>
                                          <p:spTgt spid="272"/>
                                        </p:tgtEl>
                                        <p:attrNameLst>
                                          <p:attrName>style.visibility</p:attrName>
                                        </p:attrNameLst>
                                      </p:cBhvr>
                                      <p:to>
                                        <p:strVal val="visible"/>
                                      </p:to>
                                    </p:set>
                                    <p:anim calcmode="lin" valueType="num">
                                      <p:cBhvr additive="base">
                                        <p:cTn id="23" dur="500" fill="hold"/>
                                        <p:tgtEl>
                                          <p:spTgt spid="272"/>
                                        </p:tgtEl>
                                        <p:attrNameLst>
                                          <p:attrName>ppt_x</p:attrName>
                                        </p:attrNameLst>
                                      </p:cBhvr>
                                      <p:tavLst>
                                        <p:tav tm="0">
                                          <p:val>
                                            <p:strVal val="0-#ppt_w/2"/>
                                          </p:val>
                                        </p:tav>
                                        <p:tav tm="100000">
                                          <p:val>
                                            <p:strVal val="#ppt_x"/>
                                          </p:val>
                                        </p:tav>
                                      </p:tavLst>
                                    </p:anim>
                                    <p:anim calcmode="lin" valueType="num">
                                      <p:cBhvr additive="base">
                                        <p:cTn id="24" dur="500" fill="hold"/>
                                        <p:tgtEl>
                                          <p:spTgt spid="272"/>
                                        </p:tgtEl>
                                        <p:attrNameLst>
                                          <p:attrName>ppt_y</p:attrName>
                                        </p:attrNameLst>
                                      </p:cBhvr>
                                      <p:tavLst>
                                        <p:tav tm="0">
                                          <p:val>
                                            <p:strVal val="#ppt_y"/>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296"/>
                                        </p:tgtEl>
                                        <p:attrNameLst>
                                          <p:attrName>style.visibility</p:attrName>
                                        </p:attrNameLst>
                                      </p:cBhvr>
                                      <p:to>
                                        <p:strVal val="visible"/>
                                      </p:to>
                                    </p:set>
                                    <p:anim calcmode="lin" valueType="num">
                                      <p:cBhvr additive="base">
                                        <p:cTn id="27" dur="500" fill="hold"/>
                                        <p:tgtEl>
                                          <p:spTgt spid="296"/>
                                        </p:tgtEl>
                                        <p:attrNameLst>
                                          <p:attrName>ppt_x</p:attrName>
                                        </p:attrNameLst>
                                      </p:cBhvr>
                                      <p:tavLst>
                                        <p:tav tm="0">
                                          <p:val>
                                            <p:strVal val="#ppt_x"/>
                                          </p:val>
                                        </p:tav>
                                        <p:tav tm="100000">
                                          <p:val>
                                            <p:strVal val="#ppt_x"/>
                                          </p:val>
                                        </p:tav>
                                      </p:tavLst>
                                    </p:anim>
                                    <p:anim calcmode="lin" valueType="num">
                                      <p:cBhvr additive="base">
                                        <p:cTn id="28" dur="500" fill="hold"/>
                                        <p:tgtEl>
                                          <p:spTgt spid="296"/>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100"/>
                                  </p:stCondLst>
                                  <p:childTnLst>
                                    <p:set>
                                      <p:cBhvr>
                                        <p:cTn id="30" dur="1" fill="hold">
                                          <p:stCondLst>
                                            <p:cond delay="0"/>
                                          </p:stCondLst>
                                        </p:cTn>
                                        <p:tgtEl>
                                          <p:spTgt spid="300"/>
                                        </p:tgtEl>
                                        <p:attrNameLst>
                                          <p:attrName>style.visibility</p:attrName>
                                        </p:attrNameLst>
                                      </p:cBhvr>
                                      <p:to>
                                        <p:strVal val="visible"/>
                                      </p:to>
                                    </p:set>
                                    <p:anim calcmode="lin" valueType="num">
                                      <p:cBhvr additive="base">
                                        <p:cTn id="31" dur="500" fill="hold"/>
                                        <p:tgtEl>
                                          <p:spTgt spid="300"/>
                                        </p:tgtEl>
                                        <p:attrNameLst>
                                          <p:attrName>ppt_x</p:attrName>
                                        </p:attrNameLst>
                                      </p:cBhvr>
                                      <p:tavLst>
                                        <p:tav tm="0">
                                          <p:val>
                                            <p:strVal val="#ppt_x"/>
                                          </p:val>
                                        </p:tav>
                                        <p:tav tm="100000">
                                          <p:val>
                                            <p:strVal val="#ppt_x"/>
                                          </p:val>
                                        </p:tav>
                                      </p:tavLst>
                                    </p:anim>
                                    <p:anim calcmode="lin" valueType="num">
                                      <p:cBhvr additive="base">
                                        <p:cTn id="32" dur="500" fill="hold"/>
                                        <p:tgtEl>
                                          <p:spTgt spid="300"/>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200"/>
                                  </p:stCondLst>
                                  <p:childTnLst>
                                    <p:set>
                                      <p:cBhvr>
                                        <p:cTn id="34" dur="1" fill="hold">
                                          <p:stCondLst>
                                            <p:cond delay="0"/>
                                          </p:stCondLst>
                                        </p:cTn>
                                        <p:tgtEl>
                                          <p:spTgt spid="304"/>
                                        </p:tgtEl>
                                        <p:attrNameLst>
                                          <p:attrName>style.visibility</p:attrName>
                                        </p:attrNameLst>
                                      </p:cBhvr>
                                      <p:to>
                                        <p:strVal val="visible"/>
                                      </p:to>
                                    </p:set>
                                    <p:anim calcmode="lin" valueType="num">
                                      <p:cBhvr additive="base">
                                        <p:cTn id="35" dur="500" fill="hold"/>
                                        <p:tgtEl>
                                          <p:spTgt spid="304"/>
                                        </p:tgtEl>
                                        <p:attrNameLst>
                                          <p:attrName>ppt_x</p:attrName>
                                        </p:attrNameLst>
                                      </p:cBhvr>
                                      <p:tavLst>
                                        <p:tav tm="0">
                                          <p:val>
                                            <p:strVal val="#ppt_x"/>
                                          </p:val>
                                        </p:tav>
                                        <p:tav tm="100000">
                                          <p:val>
                                            <p:strVal val="#ppt_x"/>
                                          </p:val>
                                        </p:tav>
                                      </p:tavLst>
                                    </p:anim>
                                    <p:anim calcmode="lin" valueType="num">
                                      <p:cBhvr additive="base">
                                        <p:cTn id="36" dur="500" fill="hold"/>
                                        <p:tgtEl>
                                          <p:spTgt spid="304"/>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300"/>
                                  </p:stCondLst>
                                  <p:childTnLst>
                                    <p:set>
                                      <p:cBhvr>
                                        <p:cTn id="38" dur="1" fill="hold">
                                          <p:stCondLst>
                                            <p:cond delay="0"/>
                                          </p:stCondLst>
                                        </p:cTn>
                                        <p:tgtEl>
                                          <p:spTgt spid="308"/>
                                        </p:tgtEl>
                                        <p:attrNameLst>
                                          <p:attrName>style.visibility</p:attrName>
                                        </p:attrNameLst>
                                      </p:cBhvr>
                                      <p:to>
                                        <p:strVal val="visible"/>
                                      </p:to>
                                    </p:set>
                                    <p:anim calcmode="lin" valueType="num">
                                      <p:cBhvr additive="base">
                                        <p:cTn id="39" dur="500" fill="hold"/>
                                        <p:tgtEl>
                                          <p:spTgt spid="308"/>
                                        </p:tgtEl>
                                        <p:attrNameLst>
                                          <p:attrName>ppt_x</p:attrName>
                                        </p:attrNameLst>
                                      </p:cBhvr>
                                      <p:tavLst>
                                        <p:tav tm="0">
                                          <p:val>
                                            <p:strVal val="#ppt_x"/>
                                          </p:val>
                                        </p:tav>
                                        <p:tav tm="100000">
                                          <p:val>
                                            <p:strVal val="#ppt_x"/>
                                          </p:val>
                                        </p:tav>
                                      </p:tavLst>
                                    </p:anim>
                                    <p:anim calcmode="lin" valueType="num">
                                      <p:cBhvr additive="base">
                                        <p:cTn id="40" dur="500" fill="hold"/>
                                        <p:tgtEl>
                                          <p:spTgt spid="308"/>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400"/>
                                  </p:stCondLst>
                                  <p:childTnLst>
                                    <p:set>
                                      <p:cBhvr>
                                        <p:cTn id="42" dur="1" fill="hold">
                                          <p:stCondLst>
                                            <p:cond delay="0"/>
                                          </p:stCondLst>
                                        </p:cTn>
                                        <p:tgtEl>
                                          <p:spTgt spid="312"/>
                                        </p:tgtEl>
                                        <p:attrNameLst>
                                          <p:attrName>style.visibility</p:attrName>
                                        </p:attrNameLst>
                                      </p:cBhvr>
                                      <p:to>
                                        <p:strVal val="visible"/>
                                      </p:to>
                                    </p:set>
                                    <p:anim calcmode="lin" valueType="num">
                                      <p:cBhvr additive="base">
                                        <p:cTn id="43" dur="500" fill="hold"/>
                                        <p:tgtEl>
                                          <p:spTgt spid="312"/>
                                        </p:tgtEl>
                                        <p:attrNameLst>
                                          <p:attrName>ppt_x</p:attrName>
                                        </p:attrNameLst>
                                      </p:cBhvr>
                                      <p:tavLst>
                                        <p:tav tm="0">
                                          <p:val>
                                            <p:strVal val="#ppt_x"/>
                                          </p:val>
                                        </p:tav>
                                        <p:tav tm="100000">
                                          <p:val>
                                            <p:strVal val="#ppt_x"/>
                                          </p:val>
                                        </p:tav>
                                      </p:tavLst>
                                    </p:anim>
                                    <p:anim calcmode="lin" valueType="num">
                                      <p:cBhvr additive="base">
                                        <p:cTn id="44" dur="500" fill="hold"/>
                                        <p:tgtEl>
                                          <p:spTgt spid="312"/>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300"/>
                                  </p:stCondLst>
                                  <p:childTnLst>
                                    <p:set>
                                      <p:cBhvr>
                                        <p:cTn id="46" dur="1" fill="hold">
                                          <p:stCondLst>
                                            <p:cond delay="0"/>
                                          </p:stCondLst>
                                        </p:cTn>
                                        <p:tgtEl>
                                          <p:spTgt spid="295"/>
                                        </p:tgtEl>
                                        <p:attrNameLst>
                                          <p:attrName>style.visibility</p:attrName>
                                        </p:attrNameLst>
                                      </p:cBhvr>
                                      <p:to>
                                        <p:strVal val="visible"/>
                                      </p:to>
                                    </p:set>
                                    <p:animEffect transition="in" filter="fade">
                                      <p:cBhvr>
                                        <p:cTn id="47" dur="500"/>
                                        <p:tgtEl>
                                          <p:spTgt spid="29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0"/>
                                        </p:tgtEl>
                                        <p:attrNameLst>
                                          <p:attrName>style.visibility</p:attrName>
                                        </p:attrNameLst>
                                      </p:cBhvr>
                                      <p:to>
                                        <p:strVal val="visible"/>
                                      </p:to>
                                    </p:set>
                                    <p:animEffect transition="in" filter="fade">
                                      <p:cBhvr>
                                        <p:cTn id="52" dur="500"/>
                                        <p:tgtEl>
                                          <p:spTgt spid="2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3"/>
                                        </p:tgtEl>
                                        <p:attrNameLst>
                                          <p:attrName>style.visibility</p:attrName>
                                        </p:attrNameLst>
                                      </p:cBhvr>
                                      <p:to>
                                        <p:strVal val="visible"/>
                                      </p:to>
                                    </p:set>
                                    <p:animEffect transition="in" filter="fade">
                                      <p:cBhvr>
                                        <p:cTn id="57" dur="500"/>
                                        <p:tgtEl>
                                          <p:spTgt spid="2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7"/>
                                        </p:tgtEl>
                                        <p:attrNameLst>
                                          <p:attrName>style.visibility</p:attrName>
                                        </p:attrNameLst>
                                      </p:cBhvr>
                                      <p:to>
                                        <p:strVal val="visible"/>
                                      </p:to>
                                    </p:set>
                                    <p:animEffect transition="in" filter="fade">
                                      <p:cBhvr>
                                        <p:cTn id="62" dur="500"/>
                                        <p:tgtEl>
                                          <p:spTgt spid="26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4"/>
                                        </p:tgtEl>
                                        <p:attrNameLst>
                                          <p:attrName>style.visibility</p:attrName>
                                        </p:attrNameLst>
                                      </p:cBhvr>
                                      <p:to>
                                        <p:strVal val="visible"/>
                                      </p:to>
                                    </p:set>
                                    <p:animEffect transition="in" filter="fade">
                                      <p:cBhvr>
                                        <p:cTn id="67"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940738" y="-1"/>
            <a:ext cx="8257700" cy="6878683"/>
          </a:xfrm>
          <a:prstGeom prst="rect">
            <a:avLst/>
          </a:prstGeom>
          <a:blipFill dpi="0" rotWithShape="1">
            <a:blip>
              <a:extLst>
                <a:ext uri="{28A0092B-C50C-407E-A947-70E740481C1C}">
                  <a14:useLocalDpi xmlns:a14="http://schemas.microsoft.com/office/drawing/2010/main" val="0"/>
                </a:ext>
              </a:extLst>
            </a:blip>
            <a:srcRect/>
            <a:stretch>
              <a:fillRect l="-45371" t="-10444" r="-39605" b="-143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A4A7F335-71B6-4782-B39C-844334BB2D39}"/>
              </a:ext>
            </a:extLst>
          </p:cNvPr>
          <p:cNvSpPr/>
          <p:nvPr/>
        </p:nvSpPr>
        <p:spPr>
          <a:xfrm>
            <a:off x="0" y="0"/>
            <a:ext cx="3975766" cy="685800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4" name="Group 193">
            <a:extLst>
              <a:ext uri="{FF2B5EF4-FFF2-40B4-BE49-F238E27FC236}">
                <a16:creationId xmlns:a16="http://schemas.microsoft.com/office/drawing/2014/main" id="{39FCEA91-9EFD-46DB-8059-27D2D8B5BBF5}"/>
              </a:ext>
            </a:extLst>
          </p:cNvPr>
          <p:cNvGrpSpPr/>
          <p:nvPr/>
        </p:nvGrpSpPr>
        <p:grpSpPr>
          <a:xfrm>
            <a:off x="-17014" y="6281583"/>
            <a:ext cx="3865577" cy="591693"/>
            <a:chOff x="-6985" y="6279470"/>
            <a:chExt cx="3865577" cy="591693"/>
          </a:xfrm>
        </p:grpSpPr>
        <p:sp>
          <p:nvSpPr>
            <p:cNvPr id="195" name="Rectangle 194">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6" name="Group 195">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197" name="Picture 196">
                <a:extLst>
                  <a:ext uri="{FF2B5EF4-FFF2-40B4-BE49-F238E27FC236}">
                    <a16:creationId xmlns:a16="http://schemas.microsoft.com/office/drawing/2014/main" id="{2A11893A-006B-443E-A9E8-238E6192E8AC}"/>
                  </a:ext>
                </a:extLst>
              </p:cNvPr>
              <p:cNvPicPr>
                <a:picLocks noChangeAspect="1"/>
              </p:cNvPicPr>
              <p:nvPr/>
            </p:nvPicPr>
            <p:blipFill rotWithShape="1">
              <a:blip r:embed="rId2"/>
              <a:srcRect t="93263"/>
              <a:stretch/>
            </p:blipFill>
            <p:spPr>
              <a:xfrm>
                <a:off x="-6985" y="7137183"/>
                <a:ext cx="3857625" cy="462008"/>
              </a:xfrm>
              <a:prstGeom prst="rect">
                <a:avLst/>
              </a:prstGeom>
            </p:spPr>
          </p:pic>
          <p:sp>
            <p:nvSpPr>
              <p:cNvPr id="198" name="TextBox 197">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199" name="TextBox 198">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21" name="Group 20">
            <a:extLst>
              <a:ext uri="{FF2B5EF4-FFF2-40B4-BE49-F238E27FC236}">
                <a16:creationId xmlns:a16="http://schemas.microsoft.com/office/drawing/2014/main" id="{D20D5160-23C2-4C7D-A9DC-AACE5F2DBAE4}"/>
              </a:ext>
            </a:extLst>
          </p:cNvPr>
          <p:cNvGrpSpPr/>
          <p:nvPr/>
        </p:nvGrpSpPr>
        <p:grpSpPr>
          <a:xfrm>
            <a:off x="10591800" y="813335"/>
            <a:ext cx="1548156" cy="599693"/>
            <a:chOff x="10591800" y="813335"/>
            <a:chExt cx="1548156" cy="599693"/>
          </a:xfrm>
        </p:grpSpPr>
        <p:pic>
          <p:nvPicPr>
            <p:cNvPr id="19" name="Picture 18">
              <a:extLst>
                <a:ext uri="{FF2B5EF4-FFF2-40B4-BE49-F238E27FC236}">
                  <a16:creationId xmlns:a16="http://schemas.microsoft.com/office/drawing/2014/main" id="{2ED7C05F-CC3D-4ED9-AA65-C7174AAE328B}"/>
                </a:ext>
              </a:extLst>
            </p:cNvPr>
            <p:cNvPicPr>
              <a:picLocks noChangeAspect="1"/>
            </p:cNvPicPr>
            <p:nvPr/>
          </p:nvPicPr>
          <p:blipFill rotWithShape="1">
            <a:blip>
              <a:extLst>
                <a:ext uri="{BEBA8EAE-BF5A-486C-A8C5-ECC9F3942E4B}">
                  <a14:imgProps xmlns:a14="http://schemas.microsoft.com/office/drawing/2010/main">
                    <a14:imgLayer r:embed="rId15">
                      <a14:imgEffect>
                        <a14:backgroundRemoval t="46286" b="50226" l="94767" r="99356">
                          <a14:foregroundMark x1="94767" y1="48053" x2="94767" y2="48053"/>
                          <a14:foregroundMark x1="98551" y1="48098" x2="98551" y2="48098"/>
                        </a14:backgroundRemoval>
                      </a14:imgEffect>
                    </a14:imgLayer>
                  </a14:imgProps>
                </a:ext>
              </a:extLst>
            </a:blip>
            <a:srcRect l="94318" t="45814" b="49249"/>
            <a:stretch/>
          </p:blipFill>
          <p:spPr>
            <a:xfrm>
              <a:off x="11920732" y="1074473"/>
              <a:ext cx="219224" cy="338555"/>
            </a:xfrm>
            <a:prstGeom prst="rect">
              <a:avLst/>
            </a:prstGeom>
          </p:spPr>
        </p:pic>
        <p:sp>
          <p:nvSpPr>
            <p:cNvPr id="20" name="Rectangle: Rounded Corners 19">
              <a:extLst>
                <a:ext uri="{FF2B5EF4-FFF2-40B4-BE49-F238E27FC236}">
                  <a16:creationId xmlns:a16="http://schemas.microsoft.com/office/drawing/2014/main" id="{956C9C02-4E06-4DB7-A990-BABBC27914ED}"/>
                </a:ext>
              </a:extLst>
            </p:cNvPr>
            <p:cNvSpPr/>
            <p:nvPr/>
          </p:nvSpPr>
          <p:spPr>
            <a:xfrm>
              <a:off x="10591800" y="813335"/>
              <a:ext cx="1328986" cy="496915"/>
            </a:xfrm>
            <a:prstGeom prst="roundRect">
              <a:avLst>
                <a:gd name="adj" fmla="val 50000"/>
              </a:avLst>
            </a:prstGeom>
            <a:solidFill>
              <a:srgbClr val="FF6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luận</a:t>
              </a:r>
              <a:endParaRPr lang="vi-VN" sz="2000" dirty="0">
                <a:latin typeface="Arial" panose="020B0604020202020204" pitchFamily="34" charset="0"/>
                <a:cs typeface="Arial" panose="020B0604020202020204" pitchFamily="34" charset="0"/>
              </a:endParaRPr>
            </a:p>
          </p:txBody>
        </p:sp>
      </p:grpSp>
      <p:sp>
        <p:nvSpPr>
          <p:cNvPr id="22" name="Rectangle: Rounded Corners 21">
            <a:extLst>
              <a:ext uri="{FF2B5EF4-FFF2-40B4-BE49-F238E27FC236}">
                <a16:creationId xmlns:a16="http://schemas.microsoft.com/office/drawing/2014/main" id="{18307608-1171-42C4-978C-96AEAB0E9C29}"/>
              </a:ext>
            </a:extLst>
          </p:cNvPr>
          <p:cNvSpPr/>
          <p:nvPr/>
        </p:nvSpPr>
        <p:spPr>
          <a:xfrm>
            <a:off x="4655434" y="1550908"/>
            <a:ext cx="7330505" cy="3630692"/>
          </a:xfrm>
          <a:prstGeom prst="roundRect">
            <a:avLst>
              <a:gd name="adj" fmla="val 4349"/>
            </a:avLst>
          </a:prstGeom>
          <a:solidFill>
            <a:srgbClr val="40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5" name="Group 134">
            <a:extLst>
              <a:ext uri="{FF2B5EF4-FFF2-40B4-BE49-F238E27FC236}">
                <a16:creationId xmlns:a16="http://schemas.microsoft.com/office/drawing/2014/main" id="{136A19CF-84EC-4DD9-BB7F-463D8003F487}"/>
              </a:ext>
            </a:extLst>
          </p:cNvPr>
          <p:cNvGrpSpPr/>
          <p:nvPr/>
        </p:nvGrpSpPr>
        <p:grpSpPr>
          <a:xfrm>
            <a:off x="3849673" y="6340209"/>
            <a:ext cx="8345331" cy="538474"/>
            <a:chOff x="3849673" y="6340209"/>
            <a:chExt cx="8345331" cy="538474"/>
          </a:xfrm>
        </p:grpSpPr>
        <p:grpSp>
          <p:nvGrpSpPr>
            <p:cNvPr id="136" name="Group 135">
              <a:extLst>
                <a:ext uri="{FF2B5EF4-FFF2-40B4-BE49-F238E27FC236}">
                  <a16:creationId xmlns:a16="http://schemas.microsoft.com/office/drawing/2014/main" id="{5638B2E8-FAF3-44A0-85ED-993B06798A35}"/>
                </a:ext>
              </a:extLst>
            </p:cNvPr>
            <p:cNvGrpSpPr/>
            <p:nvPr/>
          </p:nvGrpSpPr>
          <p:grpSpPr>
            <a:xfrm>
              <a:off x="3849673" y="6340209"/>
              <a:ext cx="8345331" cy="538474"/>
              <a:chOff x="3842786" y="6347982"/>
              <a:chExt cx="8345331" cy="538474"/>
            </a:xfrm>
            <a:solidFill>
              <a:srgbClr val="1E4F20"/>
            </a:solidFill>
          </p:grpSpPr>
          <p:sp>
            <p:nvSpPr>
              <p:cNvPr id="149" name="Rectangle 148">
                <a:extLst>
                  <a:ext uri="{FF2B5EF4-FFF2-40B4-BE49-F238E27FC236}">
                    <a16:creationId xmlns:a16="http://schemas.microsoft.com/office/drawing/2014/main" id="{1B14A90C-0C11-4EF2-989A-09F71B976032}"/>
                  </a:ext>
                </a:extLst>
              </p:cNvPr>
              <p:cNvSpPr/>
              <p:nvPr/>
            </p:nvSpPr>
            <p:spPr>
              <a:xfrm>
                <a:off x="3842786" y="6347982"/>
                <a:ext cx="8345331" cy="5384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0" name="Rectangle: Rounded Corners 149">
                <a:extLst>
                  <a:ext uri="{FF2B5EF4-FFF2-40B4-BE49-F238E27FC236}">
                    <a16:creationId xmlns:a16="http://schemas.microsoft.com/office/drawing/2014/main" id="{D689A09E-8AF5-4C3C-84B0-165C26AB58E5}"/>
                  </a:ext>
                </a:extLst>
              </p:cNvPr>
              <p:cNvSpPr/>
              <p:nvPr/>
            </p:nvSpPr>
            <p:spPr>
              <a:xfrm>
                <a:off x="5464647" y="6457584"/>
                <a:ext cx="6197617" cy="315876"/>
              </a:xfrm>
              <a:prstGeom prst="roundRect">
                <a:avLst>
                  <a:gd name="adj" fmla="val 50000"/>
                </a:avLst>
              </a:prstGeom>
              <a:solidFill>
                <a:srgbClr val="466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grpSp>
        <p:pic>
          <p:nvPicPr>
            <p:cNvPr id="146" name="Picture 145">
              <a:extLst>
                <a:ext uri="{FF2B5EF4-FFF2-40B4-BE49-F238E27FC236}">
                  <a16:creationId xmlns:a16="http://schemas.microsoft.com/office/drawing/2014/main" id="{E7F41523-1754-4128-8FB2-7E748CC2BAA5}"/>
                </a:ext>
              </a:extLst>
            </p:cNvPr>
            <p:cNvPicPr>
              <a:picLocks noChangeAspect="1"/>
            </p:cNvPicPr>
            <p:nvPr/>
          </p:nvPicPr>
          <p:blipFill rotWithShape="1">
            <a:blip>
              <a:extLst>
                <a:ext uri="{BEBA8EAE-BF5A-486C-A8C5-ECC9F3942E4B}">
                  <a14:imgProps xmlns:a14="http://schemas.microsoft.com/office/drawing/2010/main">
                    <a14:imgLayer r:embed="rId17">
                      <a14:imgEffect>
                        <a14:backgroundRemoval t="57926" b="61096" l="78986" r="84702">
                          <a14:foregroundMark x1="81320" y1="59556" x2="81320" y2="59556"/>
                          <a14:foregroundMark x1="83414" y1="59556" x2="83414" y2="59556"/>
                          <a14:foregroundMark x1="83333" y1="59420" x2="83333" y2="59420"/>
                          <a14:foregroundMark x1="82528" y1="59420" x2="83333" y2="59783"/>
                          <a14:foregroundMark x1="81562" y1="60688" x2="83011" y2="60553"/>
                          <a14:foregroundMark x1="82528" y1="60553" x2="81965" y2="60009"/>
                          <a14:foregroundMark x1="81884" y1="61141" x2="81884" y2="61141"/>
                          <a14:foregroundMark x1="84702" y1="59601" x2="84702" y2="59601"/>
                        </a14:backgroundRemoval>
                      </a14:imgEffect>
                    </a14:imgLayer>
                  </a14:imgProps>
                </a:ext>
              </a:extLst>
            </a:blip>
            <a:srcRect l="78375" t="57551" r="14550" b="38545"/>
            <a:stretch/>
          </p:blipFill>
          <p:spPr>
            <a:xfrm>
              <a:off x="11330016" y="6473849"/>
              <a:ext cx="272908" cy="267799"/>
            </a:xfrm>
            <a:prstGeom prst="rect">
              <a:avLst/>
            </a:prstGeom>
          </p:spPr>
        </p:pic>
        <p:pic>
          <p:nvPicPr>
            <p:cNvPr id="147" name="Picture 146">
              <a:extLst>
                <a:ext uri="{FF2B5EF4-FFF2-40B4-BE49-F238E27FC236}">
                  <a16:creationId xmlns:a16="http://schemas.microsoft.com/office/drawing/2014/main" id="{37C0B38A-DD68-46E6-BE33-72FE0C1447E4}"/>
                </a:ext>
              </a:extLst>
            </p:cNvPr>
            <p:cNvPicPr>
              <a:picLocks noChangeAspect="1"/>
            </p:cNvPicPr>
            <p:nvPr/>
          </p:nvPicPr>
          <p:blipFill rotWithShape="1">
            <a:blip/>
            <a:srcRect l="89101" t="57094" r="2592" b="37782"/>
            <a:stretch/>
          </p:blipFill>
          <p:spPr>
            <a:xfrm>
              <a:off x="11776260" y="6432407"/>
              <a:ext cx="320431" cy="351395"/>
            </a:xfrm>
            <a:prstGeom prst="rect">
              <a:avLst/>
            </a:prstGeom>
          </p:spPr>
        </p:pic>
        <p:pic>
          <p:nvPicPr>
            <p:cNvPr id="148" name="Picture 147">
              <a:extLst>
                <a:ext uri="{FF2B5EF4-FFF2-40B4-BE49-F238E27FC236}">
                  <a16:creationId xmlns:a16="http://schemas.microsoft.com/office/drawing/2014/main" id="{C242DA69-13A0-4616-A193-55B1CDEFA0BA}"/>
                </a:ext>
              </a:extLst>
            </p:cNvPr>
            <p:cNvPicPr>
              <a:picLocks noChangeAspect="1"/>
            </p:cNvPicPr>
            <p:nvPr/>
          </p:nvPicPr>
          <p:blipFill rotWithShape="1">
            <a:blip/>
            <a:srcRect t="57407" r="57176" b="37980"/>
            <a:stretch/>
          </p:blipFill>
          <p:spPr>
            <a:xfrm>
              <a:off x="3855636" y="6467457"/>
              <a:ext cx="1651997" cy="316345"/>
            </a:xfrm>
            <a:prstGeom prst="rect">
              <a:avLst/>
            </a:prstGeom>
          </p:spPr>
        </p:pic>
      </p:grpSp>
      <p:sp>
        <p:nvSpPr>
          <p:cNvPr id="159" name="TextBox 158">
            <a:extLst>
              <a:ext uri="{FF2B5EF4-FFF2-40B4-BE49-F238E27FC236}">
                <a16:creationId xmlns:a16="http://schemas.microsoft.com/office/drawing/2014/main" id="{A068A438-B421-4B81-94E9-9E2C3763FE39}"/>
              </a:ext>
            </a:extLst>
          </p:cNvPr>
          <p:cNvSpPr txBox="1"/>
          <p:nvPr/>
        </p:nvSpPr>
        <p:spPr>
          <a:xfrm>
            <a:off x="4919133" y="1920583"/>
            <a:ext cx="6649924" cy="2862322"/>
          </a:xfrm>
          <a:prstGeom prst="rect">
            <a:avLst/>
          </a:prstGeom>
          <a:noFill/>
        </p:spPr>
        <p:txBody>
          <a:bodyPr wrap="square" rtlCol="0">
            <a:spAutoFit/>
          </a:bodyPr>
          <a:lstStyle/>
          <a:p>
            <a:pPr algn="just"/>
            <a:r>
              <a:rPr lang="en-US" sz="3000" dirty="0">
                <a:solidFill>
                  <a:schemeClr val="bg1"/>
                </a:solidFill>
              </a:rPr>
              <a:t>      </a:t>
            </a:r>
            <a:r>
              <a:rPr lang="en-US" sz="3000" dirty="0" err="1">
                <a:solidFill>
                  <a:schemeClr val="bg1"/>
                </a:solidFill>
              </a:rPr>
              <a:t>Có</a:t>
            </a:r>
            <a:r>
              <a:rPr lang="en-US" sz="3000" dirty="0">
                <a:solidFill>
                  <a:schemeClr val="bg1"/>
                </a:solidFill>
              </a:rPr>
              <a:t> </a:t>
            </a:r>
            <a:r>
              <a:rPr lang="en-US" sz="3000" dirty="0" err="1">
                <a:solidFill>
                  <a:schemeClr val="bg1"/>
                </a:solidFill>
              </a:rPr>
              <a:t>thể</a:t>
            </a:r>
            <a:r>
              <a:rPr lang="en-US" sz="3000" dirty="0">
                <a:solidFill>
                  <a:schemeClr val="bg1"/>
                </a:solidFill>
              </a:rPr>
              <a:t> </a:t>
            </a:r>
            <a:r>
              <a:rPr lang="en-US" sz="3000" dirty="0" err="1">
                <a:solidFill>
                  <a:schemeClr val="bg1"/>
                </a:solidFill>
              </a:rPr>
              <a:t>thấy</a:t>
            </a:r>
            <a:r>
              <a:rPr lang="en-US" sz="3000" dirty="0">
                <a:solidFill>
                  <a:schemeClr val="bg1"/>
                </a:solidFill>
              </a:rPr>
              <a:t> </a:t>
            </a:r>
            <a:r>
              <a:rPr lang="en-US" sz="3000" dirty="0" err="1">
                <a:solidFill>
                  <a:schemeClr val="bg1"/>
                </a:solidFill>
              </a:rPr>
              <a:t>việc</a:t>
            </a:r>
            <a:r>
              <a:rPr lang="en-US" sz="3000" dirty="0">
                <a:solidFill>
                  <a:schemeClr val="bg1"/>
                </a:solidFill>
              </a:rPr>
              <a:t> </a:t>
            </a:r>
            <a:r>
              <a:rPr lang="en-US" sz="3000" dirty="0" err="1">
                <a:solidFill>
                  <a:schemeClr val="bg1"/>
                </a:solidFill>
              </a:rPr>
              <a:t>xây</a:t>
            </a:r>
            <a:r>
              <a:rPr lang="en-US" sz="3000" dirty="0">
                <a:solidFill>
                  <a:schemeClr val="bg1"/>
                </a:solidFill>
              </a:rPr>
              <a:t> </a:t>
            </a:r>
            <a:r>
              <a:rPr lang="en-US" sz="3000" dirty="0" err="1">
                <a:solidFill>
                  <a:schemeClr val="bg1"/>
                </a:solidFill>
              </a:rPr>
              <a:t>dựng</a:t>
            </a:r>
            <a:r>
              <a:rPr lang="en-US" sz="3000" dirty="0">
                <a:solidFill>
                  <a:schemeClr val="bg1"/>
                </a:solidFill>
              </a:rPr>
              <a:t> </a:t>
            </a:r>
            <a:r>
              <a:rPr lang="en-US" sz="3000" dirty="0" err="1">
                <a:solidFill>
                  <a:schemeClr val="bg1"/>
                </a:solidFill>
              </a:rPr>
              <a:t>tổng</a:t>
            </a:r>
            <a:r>
              <a:rPr lang="en-US" sz="3000" dirty="0">
                <a:solidFill>
                  <a:schemeClr val="bg1"/>
                </a:solidFill>
              </a:rPr>
              <a:t> </a:t>
            </a:r>
            <a:r>
              <a:rPr lang="en-US" sz="3000" dirty="0" err="1">
                <a:solidFill>
                  <a:schemeClr val="bg1"/>
                </a:solidFill>
              </a:rPr>
              <a:t>quan</a:t>
            </a:r>
            <a:r>
              <a:rPr lang="en-US" sz="3000" dirty="0">
                <a:solidFill>
                  <a:schemeClr val="bg1"/>
                </a:solidFill>
              </a:rPr>
              <a:t> </a:t>
            </a:r>
            <a:r>
              <a:rPr lang="en-US" sz="3000" dirty="0" err="1">
                <a:solidFill>
                  <a:schemeClr val="bg1"/>
                </a:solidFill>
              </a:rPr>
              <a:t>là</a:t>
            </a:r>
            <a:r>
              <a:rPr lang="en-US" sz="3000" dirty="0">
                <a:solidFill>
                  <a:schemeClr val="bg1"/>
                </a:solidFill>
              </a:rPr>
              <a:t> </a:t>
            </a:r>
            <a:r>
              <a:rPr lang="en-US" sz="3000" dirty="0" err="1">
                <a:solidFill>
                  <a:schemeClr val="bg1"/>
                </a:solidFill>
              </a:rPr>
              <a:t>rất</a:t>
            </a:r>
            <a:r>
              <a:rPr lang="en-US" sz="3000" dirty="0">
                <a:solidFill>
                  <a:schemeClr val="bg1"/>
                </a:solidFill>
              </a:rPr>
              <a:t> </a:t>
            </a:r>
            <a:r>
              <a:rPr lang="en-US" sz="3000" dirty="0" err="1">
                <a:solidFill>
                  <a:schemeClr val="bg1"/>
                </a:solidFill>
              </a:rPr>
              <a:t>quan</a:t>
            </a:r>
            <a:r>
              <a:rPr lang="en-US" sz="3000" dirty="0">
                <a:solidFill>
                  <a:schemeClr val="bg1"/>
                </a:solidFill>
              </a:rPr>
              <a:t> </a:t>
            </a:r>
            <a:r>
              <a:rPr lang="en-US" sz="3000" dirty="0" err="1">
                <a:solidFill>
                  <a:schemeClr val="bg1"/>
                </a:solidFill>
              </a:rPr>
              <a:t>trọng</a:t>
            </a:r>
            <a:r>
              <a:rPr lang="en-US" sz="3000" dirty="0">
                <a:solidFill>
                  <a:schemeClr val="bg1"/>
                </a:solidFill>
              </a:rPr>
              <a:t>. </a:t>
            </a:r>
            <a:r>
              <a:rPr lang="en-US" sz="3000" dirty="0" err="1">
                <a:solidFill>
                  <a:schemeClr val="bg1"/>
                </a:solidFill>
              </a:rPr>
              <a:t>Vậy</a:t>
            </a:r>
            <a:r>
              <a:rPr lang="en-US" sz="3000" dirty="0">
                <a:solidFill>
                  <a:schemeClr val="bg1"/>
                </a:solidFill>
              </a:rPr>
              <a:t> </a:t>
            </a:r>
            <a:r>
              <a:rPr lang="en-US" sz="3000" dirty="0" err="1">
                <a:solidFill>
                  <a:schemeClr val="bg1"/>
                </a:solidFill>
              </a:rPr>
              <a:t>nên</a:t>
            </a:r>
            <a:r>
              <a:rPr lang="en-US" sz="3000" dirty="0">
                <a:solidFill>
                  <a:schemeClr val="bg1"/>
                </a:solidFill>
              </a:rPr>
              <a:t> </a:t>
            </a:r>
            <a:r>
              <a:rPr lang="en-US" sz="3000" dirty="0" err="1">
                <a:solidFill>
                  <a:schemeClr val="bg1"/>
                </a:solidFill>
              </a:rPr>
              <a:t>khi</a:t>
            </a:r>
            <a:r>
              <a:rPr lang="en-US" sz="3000" dirty="0">
                <a:solidFill>
                  <a:schemeClr val="bg1"/>
                </a:solidFill>
              </a:rPr>
              <a:t> </a:t>
            </a:r>
            <a:r>
              <a:rPr lang="en-US" sz="3000" dirty="0" err="1">
                <a:solidFill>
                  <a:schemeClr val="bg1"/>
                </a:solidFill>
              </a:rPr>
              <a:t>viết</a:t>
            </a:r>
            <a:r>
              <a:rPr lang="en-US" sz="3000" dirty="0">
                <a:solidFill>
                  <a:schemeClr val="bg1"/>
                </a:solidFill>
              </a:rPr>
              <a:t> </a:t>
            </a:r>
            <a:r>
              <a:rPr lang="en-US" sz="3000" dirty="0" err="1">
                <a:solidFill>
                  <a:schemeClr val="bg1"/>
                </a:solidFill>
              </a:rPr>
              <a:t>tổng</a:t>
            </a:r>
            <a:r>
              <a:rPr lang="en-US" sz="3000" dirty="0">
                <a:solidFill>
                  <a:schemeClr val="bg1"/>
                </a:solidFill>
              </a:rPr>
              <a:t> </a:t>
            </a:r>
            <a:r>
              <a:rPr lang="en-US" sz="3000" dirty="0" err="1">
                <a:solidFill>
                  <a:schemeClr val="bg1"/>
                </a:solidFill>
              </a:rPr>
              <a:t>quan</a:t>
            </a:r>
            <a:r>
              <a:rPr lang="en-US" sz="3000" dirty="0">
                <a:solidFill>
                  <a:schemeClr val="bg1"/>
                </a:solidFill>
              </a:rPr>
              <a:t> </a:t>
            </a:r>
            <a:r>
              <a:rPr lang="en-US" sz="3000" dirty="0" err="1">
                <a:solidFill>
                  <a:schemeClr val="bg1"/>
                </a:solidFill>
              </a:rPr>
              <a:t>cần</a:t>
            </a:r>
            <a:r>
              <a:rPr lang="en-US" sz="3000" dirty="0">
                <a:solidFill>
                  <a:schemeClr val="bg1"/>
                </a:solidFill>
              </a:rPr>
              <a:t> </a:t>
            </a:r>
            <a:r>
              <a:rPr lang="en-US" sz="3000" dirty="0" err="1">
                <a:solidFill>
                  <a:schemeClr val="bg1"/>
                </a:solidFill>
              </a:rPr>
              <a:t>phải</a:t>
            </a:r>
            <a:r>
              <a:rPr lang="en-US" sz="3000" dirty="0">
                <a:solidFill>
                  <a:schemeClr val="bg1"/>
                </a:solidFill>
              </a:rPr>
              <a:t> </a:t>
            </a:r>
            <a:r>
              <a:rPr lang="en-US" sz="3000" dirty="0" err="1">
                <a:solidFill>
                  <a:schemeClr val="bg1"/>
                </a:solidFill>
              </a:rPr>
              <a:t>lưu</a:t>
            </a:r>
            <a:r>
              <a:rPr lang="en-US" sz="3000" dirty="0">
                <a:solidFill>
                  <a:schemeClr val="bg1"/>
                </a:solidFill>
              </a:rPr>
              <a:t> ý </a:t>
            </a:r>
            <a:r>
              <a:rPr lang="en-US" sz="3000" dirty="0" err="1">
                <a:solidFill>
                  <a:schemeClr val="bg1"/>
                </a:solidFill>
              </a:rPr>
              <a:t>tuân</a:t>
            </a:r>
            <a:r>
              <a:rPr lang="en-US" sz="3000" dirty="0">
                <a:solidFill>
                  <a:schemeClr val="bg1"/>
                </a:solidFill>
              </a:rPr>
              <a:t> </a:t>
            </a:r>
            <a:r>
              <a:rPr lang="en-US" sz="3000" dirty="0" err="1">
                <a:solidFill>
                  <a:schemeClr val="bg1"/>
                </a:solidFill>
              </a:rPr>
              <a:t>thủ</a:t>
            </a:r>
            <a:r>
              <a:rPr lang="en-US" sz="3000" dirty="0">
                <a:solidFill>
                  <a:schemeClr val="bg1"/>
                </a:solidFill>
              </a:rPr>
              <a:t> </a:t>
            </a:r>
            <a:r>
              <a:rPr lang="en-US" sz="3000" dirty="0" err="1">
                <a:solidFill>
                  <a:schemeClr val="bg1"/>
                </a:solidFill>
              </a:rPr>
              <a:t>một</a:t>
            </a:r>
            <a:r>
              <a:rPr lang="en-US" sz="3000" dirty="0">
                <a:solidFill>
                  <a:schemeClr val="bg1"/>
                </a:solidFill>
              </a:rPr>
              <a:t> </a:t>
            </a:r>
            <a:r>
              <a:rPr lang="en-US" sz="3000" dirty="0" err="1">
                <a:solidFill>
                  <a:schemeClr val="bg1"/>
                </a:solidFill>
              </a:rPr>
              <a:t>số</a:t>
            </a:r>
            <a:r>
              <a:rPr lang="en-US" sz="3000" dirty="0">
                <a:solidFill>
                  <a:schemeClr val="bg1"/>
                </a:solidFill>
              </a:rPr>
              <a:t> </a:t>
            </a:r>
            <a:r>
              <a:rPr lang="en-US" sz="3000" dirty="0" err="1">
                <a:solidFill>
                  <a:schemeClr val="bg1"/>
                </a:solidFill>
              </a:rPr>
              <a:t>quy</a:t>
            </a:r>
            <a:r>
              <a:rPr lang="en-US" sz="3000" dirty="0">
                <a:solidFill>
                  <a:schemeClr val="bg1"/>
                </a:solidFill>
              </a:rPr>
              <a:t> </a:t>
            </a:r>
            <a:r>
              <a:rPr lang="en-US" sz="3000" dirty="0" err="1">
                <a:solidFill>
                  <a:schemeClr val="bg1"/>
                </a:solidFill>
              </a:rPr>
              <a:t>tắc</a:t>
            </a:r>
            <a:r>
              <a:rPr lang="en-US" sz="3000" dirty="0">
                <a:solidFill>
                  <a:schemeClr val="bg1"/>
                </a:solidFill>
              </a:rPr>
              <a:t> </a:t>
            </a:r>
            <a:r>
              <a:rPr lang="en-US" sz="3000" dirty="0" err="1">
                <a:solidFill>
                  <a:schemeClr val="bg1"/>
                </a:solidFill>
              </a:rPr>
              <a:t>để</a:t>
            </a:r>
            <a:r>
              <a:rPr lang="en-US" sz="3000" dirty="0">
                <a:solidFill>
                  <a:schemeClr val="bg1"/>
                </a:solidFill>
              </a:rPr>
              <a:t> </a:t>
            </a:r>
            <a:r>
              <a:rPr lang="en-US" sz="3000" dirty="0" err="1">
                <a:solidFill>
                  <a:schemeClr val="bg1"/>
                </a:solidFill>
              </a:rPr>
              <a:t>có</a:t>
            </a:r>
            <a:r>
              <a:rPr lang="en-US" sz="3000" dirty="0">
                <a:solidFill>
                  <a:schemeClr val="bg1"/>
                </a:solidFill>
              </a:rPr>
              <a:t> </a:t>
            </a:r>
            <a:r>
              <a:rPr lang="en-US" sz="3000" dirty="0" err="1">
                <a:solidFill>
                  <a:schemeClr val="bg1"/>
                </a:solidFill>
              </a:rPr>
              <a:t>một</a:t>
            </a:r>
            <a:r>
              <a:rPr lang="en-US" sz="3000" dirty="0">
                <a:solidFill>
                  <a:schemeClr val="bg1"/>
                </a:solidFill>
              </a:rPr>
              <a:t> </a:t>
            </a:r>
            <a:r>
              <a:rPr lang="en-US" sz="3000" dirty="0" err="1">
                <a:solidFill>
                  <a:schemeClr val="bg1"/>
                </a:solidFill>
              </a:rPr>
              <a:t>bản</a:t>
            </a:r>
            <a:r>
              <a:rPr lang="en-US" sz="3000" dirty="0">
                <a:solidFill>
                  <a:schemeClr val="bg1"/>
                </a:solidFill>
              </a:rPr>
              <a:t> </a:t>
            </a:r>
            <a:r>
              <a:rPr lang="en-US" sz="3000" dirty="0" err="1">
                <a:solidFill>
                  <a:schemeClr val="bg1"/>
                </a:solidFill>
              </a:rPr>
              <a:t>kế</a:t>
            </a:r>
            <a:r>
              <a:rPr lang="en-US" sz="3000" dirty="0">
                <a:solidFill>
                  <a:schemeClr val="bg1"/>
                </a:solidFill>
              </a:rPr>
              <a:t> </a:t>
            </a:r>
            <a:r>
              <a:rPr lang="en-US" sz="3000" dirty="0" err="1">
                <a:solidFill>
                  <a:schemeClr val="bg1"/>
                </a:solidFill>
              </a:rPr>
              <a:t>hoạch</a:t>
            </a:r>
            <a:r>
              <a:rPr lang="en-US" sz="3000" dirty="0">
                <a:solidFill>
                  <a:schemeClr val="bg1"/>
                </a:solidFill>
              </a:rPr>
              <a:t> </a:t>
            </a:r>
            <a:r>
              <a:rPr lang="en-US" sz="3000" dirty="0" err="1">
                <a:solidFill>
                  <a:schemeClr val="bg1"/>
                </a:solidFill>
              </a:rPr>
              <a:t>mang</a:t>
            </a:r>
            <a:r>
              <a:rPr lang="en-US" sz="3000" dirty="0">
                <a:solidFill>
                  <a:schemeClr val="bg1"/>
                </a:solidFill>
              </a:rPr>
              <a:t> </a:t>
            </a:r>
            <a:r>
              <a:rPr lang="en-US" sz="3000" dirty="0" err="1">
                <a:solidFill>
                  <a:schemeClr val="bg1"/>
                </a:solidFill>
              </a:rPr>
              <a:t>tính</a:t>
            </a:r>
            <a:r>
              <a:rPr lang="en-US" sz="3000" dirty="0">
                <a:solidFill>
                  <a:schemeClr val="bg1"/>
                </a:solidFill>
              </a:rPr>
              <a:t> </a:t>
            </a:r>
            <a:r>
              <a:rPr lang="en-US" sz="3000" dirty="0" err="1">
                <a:solidFill>
                  <a:schemeClr val="bg1"/>
                </a:solidFill>
              </a:rPr>
              <a:t>xu</a:t>
            </a:r>
            <a:r>
              <a:rPr lang="en-US" sz="3000" dirty="0">
                <a:solidFill>
                  <a:schemeClr val="bg1"/>
                </a:solidFill>
              </a:rPr>
              <a:t> </a:t>
            </a:r>
            <a:r>
              <a:rPr lang="en-US" sz="3000" dirty="0" err="1">
                <a:solidFill>
                  <a:schemeClr val="bg1"/>
                </a:solidFill>
              </a:rPr>
              <a:t>thế</a:t>
            </a:r>
            <a:r>
              <a:rPr lang="en-US" sz="3000" dirty="0">
                <a:solidFill>
                  <a:schemeClr val="bg1"/>
                </a:solidFill>
              </a:rPr>
              <a:t> </a:t>
            </a:r>
            <a:r>
              <a:rPr lang="en-US" sz="3000" dirty="0" err="1">
                <a:solidFill>
                  <a:schemeClr val="bg1"/>
                </a:solidFill>
              </a:rPr>
              <a:t>cho</a:t>
            </a:r>
            <a:r>
              <a:rPr lang="en-US" sz="3000" dirty="0">
                <a:solidFill>
                  <a:schemeClr val="bg1"/>
                </a:solidFill>
              </a:rPr>
              <a:t> </a:t>
            </a:r>
            <a:r>
              <a:rPr lang="en-US" sz="3000" dirty="0" err="1">
                <a:solidFill>
                  <a:schemeClr val="bg1"/>
                </a:solidFill>
              </a:rPr>
              <a:t>sự</a:t>
            </a:r>
            <a:r>
              <a:rPr lang="en-US" sz="3000" dirty="0">
                <a:solidFill>
                  <a:schemeClr val="bg1"/>
                </a:solidFill>
              </a:rPr>
              <a:t> </a:t>
            </a:r>
            <a:r>
              <a:rPr lang="en-US" sz="3000" dirty="0" err="1">
                <a:solidFill>
                  <a:schemeClr val="bg1"/>
                </a:solidFill>
              </a:rPr>
              <a:t>tăng</a:t>
            </a:r>
            <a:r>
              <a:rPr lang="en-US" sz="3000" dirty="0">
                <a:solidFill>
                  <a:schemeClr val="bg1"/>
                </a:solidFill>
              </a:rPr>
              <a:t> </a:t>
            </a:r>
            <a:r>
              <a:rPr lang="en-US" sz="3000" dirty="0" err="1">
                <a:solidFill>
                  <a:schemeClr val="bg1"/>
                </a:solidFill>
              </a:rPr>
              <a:t>trưởng</a:t>
            </a:r>
            <a:r>
              <a:rPr lang="en-US" sz="3000" dirty="0">
                <a:solidFill>
                  <a:schemeClr val="bg1"/>
                </a:solidFill>
              </a:rPr>
              <a:t> </a:t>
            </a:r>
            <a:r>
              <a:rPr lang="en-US" sz="3000" dirty="0" err="1">
                <a:solidFill>
                  <a:schemeClr val="bg1"/>
                </a:solidFill>
              </a:rPr>
              <a:t>và</a:t>
            </a:r>
            <a:r>
              <a:rPr lang="en-US" sz="3000" dirty="0">
                <a:solidFill>
                  <a:schemeClr val="bg1"/>
                </a:solidFill>
              </a:rPr>
              <a:t> </a:t>
            </a:r>
            <a:r>
              <a:rPr lang="en-US" sz="3000" dirty="0" err="1">
                <a:solidFill>
                  <a:schemeClr val="bg1"/>
                </a:solidFill>
              </a:rPr>
              <a:t>hình</a:t>
            </a:r>
            <a:r>
              <a:rPr lang="en-US" sz="3000" dirty="0">
                <a:solidFill>
                  <a:schemeClr val="bg1"/>
                </a:solidFill>
              </a:rPr>
              <a:t> </a:t>
            </a:r>
            <a:r>
              <a:rPr lang="en-US" sz="3000" dirty="0" err="1">
                <a:solidFill>
                  <a:schemeClr val="bg1"/>
                </a:solidFill>
              </a:rPr>
              <a:t>thành</a:t>
            </a:r>
            <a:r>
              <a:rPr lang="en-US" sz="3000" dirty="0">
                <a:solidFill>
                  <a:schemeClr val="bg1"/>
                </a:solidFill>
              </a:rPr>
              <a:t> </a:t>
            </a:r>
            <a:r>
              <a:rPr lang="en-US" sz="3000" dirty="0" err="1">
                <a:solidFill>
                  <a:schemeClr val="bg1"/>
                </a:solidFill>
              </a:rPr>
              <a:t>của</a:t>
            </a:r>
            <a:r>
              <a:rPr lang="en-US" sz="3000" dirty="0">
                <a:solidFill>
                  <a:schemeClr val="bg1"/>
                </a:solidFill>
              </a:rPr>
              <a:t> </a:t>
            </a:r>
            <a:r>
              <a:rPr lang="en-US" sz="3000" dirty="0" err="1">
                <a:solidFill>
                  <a:schemeClr val="bg1"/>
                </a:solidFill>
              </a:rPr>
              <a:t>đề</a:t>
            </a:r>
            <a:r>
              <a:rPr lang="en-US" sz="3000" dirty="0">
                <a:solidFill>
                  <a:schemeClr val="bg1"/>
                </a:solidFill>
              </a:rPr>
              <a:t> </a:t>
            </a:r>
            <a:r>
              <a:rPr lang="en-US" sz="3000" dirty="0" err="1">
                <a:solidFill>
                  <a:schemeClr val="bg1"/>
                </a:solidFill>
              </a:rPr>
              <a:t>tài</a:t>
            </a:r>
            <a:r>
              <a:rPr lang="en-US" sz="3000" dirty="0">
                <a:solidFill>
                  <a:schemeClr val="bg1"/>
                </a:solidFill>
              </a:rPr>
              <a:t> </a:t>
            </a:r>
            <a:r>
              <a:rPr lang="en-US" sz="3000" dirty="0" err="1">
                <a:solidFill>
                  <a:schemeClr val="bg1"/>
                </a:solidFill>
              </a:rPr>
              <a:t>nghiên</a:t>
            </a:r>
            <a:r>
              <a:rPr lang="en-US" sz="3000" dirty="0">
                <a:solidFill>
                  <a:schemeClr val="bg1"/>
                </a:solidFill>
              </a:rPr>
              <a:t> </a:t>
            </a:r>
            <a:r>
              <a:rPr lang="en-US" sz="3000" dirty="0" err="1">
                <a:solidFill>
                  <a:schemeClr val="bg1"/>
                </a:solidFill>
              </a:rPr>
              <a:t>cứu</a:t>
            </a:r>
            <a:r>
              <a:rPr lang="en-US" sz="3000" dirty="0">
                <a:solidFill>
                  <a:schemeClr val="bg1"/>
                </a:solidFill>
              </a:rPr>
              <a:t> </a:t>
            </a:r>
            <a:r>
              <a:rPr lang="en-US" sz="3000" dirty="0" err="1">
                <a:solidFill>
                  <a:schemeClr val="bg1"/>
                </a:solidFill>
              </a:rPr>
              <a:t>khoa</a:t>
            </a:r>
            <a:r>
              <a:rPr lang="en-US" sz="3000" dirty="0">
                <a:solidFill>
                  <a:schemeClr val="bg1"/>
                </a:solidFill>
              </a:rPr>
              <a:t> </a:t>
            </a:r>
            <a:r>
              <a:rPr lang="en-US" sz="3000" dirty="0" err="1">
                <a:solidFill>
                  <a:schemeClr val="bg1"/>
                </a:solidFill>
              </a:rPr>
              <a:t>học</a:t>
            </a:r>
            <a:r>
              <a:rPr lang="en-US" sz="3000" dirty="0">
                <a:solidFill>
                  <a:schemeClr val="bg1"/>
                </a:solidFill>
              </a:rPr>
              <a:t>. </a:t>
            </a:r>
            <a:endParaRPr lang="vi-VN" sz="3000" dirty="0">
              <a:solidFill>
                <a:schemeClr val="bg1"/>
              </a:solidFill>
            </a:endParaRPr>
          </a:p>
        </p:txBody>
      </p:sp>
      <p:pic>
        <p:nvPicPr>
          <p:cNvPr id="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57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 name="Group 99">
            <a:extLst>
              <a:ext uri="{FF2B5EF4-FFF2-40B4-BE49-F238E27FC236}">
                <a16:creationId xmlns:a16="http://schemas.microsoft.com/office/drawing/2014/main" id="{340383CC-9657-4021-BC28-DAD4D71FA1D4}"/>
              </a:ext>
            </a:extLst>
          </p:cNvPr>
          <p:cNvGrpSpPr/>
          <p:nvPr/>
        </p:nvGrpSpPr>
        <p:grpSpPr>
          <a:xfrm>
            <a:off x="3839565" y="6715"/>
            <a:ext cx="8358872" cy="692121"/>
            <a:chOff x="3839565" y="6715"/>
            <a:chExt cx="8358872" cy="692121"/>
          </a:xfrm>
        </p:grpSpPr>
        <p:sp>
          <p:nvSpPr>
            <p:cNvPr id="101" name="Rectangle 100">
              <a:extLst>
                <a:ext uri="{FF2B5EF4-FFF2-40B4-BE49-F238E27FC236}">
                  <a16:creationId xmlns:a16="http://schemas.microsoft.com/office/drawing/2014/main" id="{A8F94470-4849-4861-8FB6-B946D8A5F343}"/>
                </a:ext>
              </a:extLst>
            </p:cNvPr>
            <p:cNvSpPr/>
            <p:nvPr/>
          </p:nvSpPr>
          <p:spPr>
            <a:xfrm>
              <a:off x="3839565" y="6715"/>
              <a:ext cx="8358872" cy="692121"/>
            </a:xfrm>
            <a:prstGeom prst="rect">
              <a:avLst/>
            </a:prstGeom>
            <a:solidFill>
              <a:srgbClr val="241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6" name="TextBox 105">
              <a:extLst>
                <a:ext uri="{FF2B5EF4-FFF2-40B4-BE49-F238E27FC236}">
                  <a16:creationId xmlns:a16="http://schemas.microsoft.com/office/drawing/2014/main" id="{43CA85F9-25BA-4402-825A-FEF99A68B3FA}"/>
                </a:ext>
              </a:extLst>
            </p:cNvPr>
            <p:cNvSpPr txBox="1"/>
            <p:nvPr/>
          </p:nvSpPr>
          <p:spPr>
            <a:xfrm>
              <a:off x="4554922" y="159817"/>
              <a:ext cx="42080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Kết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luận</a:t>
              </a:r>
              <a:endParaRPr lang="vi-VN" sz="2000" b="1" dirty="0">
                <a:solidFill>
                  <a:srgbClr val="FFFFFF"/>
                </a:solidFill>
                <a:latin typeface="Arial" panose="020B0604020202020204" pitchFamily="34" charset="0"/>
                <a:cs typeface="Arial" panose="020B0604020202020204" pitchFamily="34" charset="0"/>
              </a:endParaRPr>
            </a:p>
          </p:txBody>
        </p:sp>
        <p:pic>
          <p:nvPicPr>
            <p:cNvPr id="103" name="Picture 102">
              <a:extLst>
                <a:ext uri="{FF2B5EF4-FFF2-40B4-BE49-F238E27FC236}">
                  <a16:creationId xmlns:a16="http://schemas.microsoft.com/office/drawing/2014/main" id="{D1195608-7794-47E5-B1D8-E1F1852B4E55}"/>
                </a:ext>
              </a:extLst>
            </p:cNvPr>
            <p:cNvPicPr>
              <a:picLocks noChangeAspect="1"/>
            </p:cNvPicPr>
            <p:nvPr/>
          </p:nvPicPr>
          <p:blipFill rotWithShape="1">
            <a:blip r:embed="rId4"/>
            <a:srcRect l="94203" t="4588" r="760" b="91137"/>
            <a:stretch/>
          </p:blipFill>
          <p:spPr>
            <a:xfrm>
              <a:off x="11248775" y="179438"/>
              <a:ext cx="826978" cy="394795"/>
            </a:xfrm>
            <a:prstGeom prst="rect">
              <a:avLst/>
            </a:prstGeom>
          </p:spPr>
        </p:pic>
        <p:pic>
          <p:nvPicPr>
            <p:cNvPr id="104" name="Picture 103">
              <a:extLst>
                <a:ext uri="{FF2B5EF4-FFF2-40B4-BE49-F238E27FC236}">
                  <a16:creationId xmlns:a16="http://schemas.microsoft.com/office/drawing/2014/main" id="{6EF7C5AF-5DDE-4C55-8E2C-9B297E3FD0B3}"/>
                </a:ext>
              </a:extLst>
            </p:cNvPr>
            <p:cNvPicPr>
              <a:picLocks noChangeAspect="1"/>
            </p:cNvPicPr>
            <p:nvPr/>
          </p:nvPicPr>
          <p:blipFill rotWithShape="1">
            <a:blip r:embed="rId5"/>
            <a:srcRect l="77476" t="2709" r="1086" b="91457"/>
            <a:stretch/>
          </p:blipFill>
          <p:spPr>
            <a:xfrm>
              <a:off x="10460782" y="152721"/>
              <a:ext cx="826978" cy="400110"/>
            </a:xfrm>
            <a:prstGeom prst="rect">
              <a:avLst/>
            </a:prstGeom>
          </p:spPr>
        </p:pic>
      </p:grpSp>
      <p:pic>
        <p:nvPicPr>
          <p:cNvPr id="10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4511" y="75917"/>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107"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19111099">
            <a:off x="2181548" y="4126289"/>
            <a:ext cx="373154" cy="504891"/>
          </a:xfrm>
          <a:prstGeom prst="rect">
            <a:avLst/>
          </a:prstGeom>
        </p:spPr>
      </p:pic>
      <p:grpSp>
        <p:nvGrpSpPr>
          <p:cNvPr id="110" name="Group 109">
            <a:extLst>
              <a:ext uri="{FF2B5EF4-FFF2-40B4-BE49-F238E27FC236}">
                <a16:creationId xmlns:a16="http://schemas.microsoft.com/office/drawing/2014/main" id="{916B6565-2722-4985-B0C5-50E27856433E}"/>
              </a:ext>
            </a:extLst>
          </p:cNvPr>
          <p:cNvGrpSpPr/>
          <p:nvPr/>
        </p:nvGrpSpPr>
        <p:grpSpPr>
          <a:xfrm>
            <a:off x="116534" y="158656"/>
            <a:ext cx="3829199" cy="1207556"/>
            <a:chOff x="26437" y="3729"/>
            <a:chExt cx="3829199" cy="1207556"/>
          </a:xfrm>
        </p:grpSpPr>
        <p:sp>
          <p:nvSpPr>
            <p:cNvPr id="111" name="Rectangle 110">
              <a:extLst>
                <a:ext uri="{FF2B5EF4-FFF2-40B4-BE49-F238E27FC236}">
                  <a16:creationId xmlns:a16="http://schemas.microsoft.com/office/drawing/2014/main" id="{423152CC-121A-4EDA-B04E-FC34218797EC}"/>
                </a:ext>
              </a:extLst>
            </p:cNvPr>
            <p:cNvSpPr/>
            <p:nvPr/>
          </p:nvSpPr>
          <p:spPr>
            <a:xfrm>
              <a:off x="26437" y="3729"/>
              <a:ext cx="3829199" cy="1207556"/>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2" name="TextBox 111">
              <a:extLst>
                <a:ext uri="{FF2B5EF4-FFF2-40B4-BE49-F238E27FC236}">
                  <a16:creationId xmlns:a16="http://schemas.microsoft.com/office/drawing/2014/main" id="{BB4EEBDD-8AD1-449A-BFE2-22E0DCE20614}"/>
                </a:ext>
              </a:extLst>
            </p:cNvPr>
            <p:cNvSpPr txBox="1"/>
            <p:nvPr/>
          </p:nvSpPr>
          <p:spPr>
            <a:xfrm>
              <a:off x="777253" y="11146"/>
              <a:ext cx="2590865"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113" name="Picture 112">
              <a:extLst>
                <a:ext uri="{FF2B5EF4-FFF2-40B4-BE49-F238E27FC236}">
                  <a16:creationId xmlns:a16="http://schemas.microsoft.com/office/drawing/2014/main" id="{A1B06998-3D59-4B71-A7DE-3EB7AF6C2AD4}"/>
                </a:ext>
              </a:extLst>
            </p:cNvPr>
            <p:cNvPicPr>
              <a:picLocks noChangeAspect="1"/>
            </p:cNvPicPr>
            <p:nvPr/>
          </p:nvPicPr>
          <p:blipFill rotWithShape="1">
            <a:blip r:embed="rId8"/>
            <a:srcRect l="85860" t="3408" r="3951" b="92414"/>
            <a:stretch/>
          </p:blipFill>
          <p:spPr>
            <a:xfrm>
              <a:off x="3301864" y="130769"/>
              <a:ext cx="548776" cy="400110"/>
            </a:xfrm>
            <a:prstGeom prst="rect">
              <a:avLst/>
            </a:prstGeom>
          </p:spPr>
        </p:pic>
        <p:sp>
          <p:nvSpPr>
            <p:cNvPr id="114" name="Oval 113">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5" name="Group 114">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117"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8" name="Picture 117">
                <a:extLst>
                  <a:ext uri="{FF2B5EF4-FFF2-40B4-BE49-F238E27FC236}">
                    <a16:creationId xmlns:a16="http://schemas.microsoft.com/office/drawing/2014/main" id="{E1DFF46F-71E7-45F2-B7F7-346BF3400E5E}"/>
                  </a:ext>
                </a:extLst>
              </p:cNvPr>
              <p:cNvPicPr>
                <a:picLocks noChangeAspect="1"/>
              </p:cNvPicPr>
              <p:nvPr/>
            </p:nvPicPr>
            <p:blipFill rotWithShape="1">
              <a:blip r:embed="rId10"/>
              <a:srcRect l="6012" t="9578" r="88454" b="86848"/>
              <a:stretch/>
            </p:blipFill>
            <p:spPr>
              <a:xfrm>
                <a:off x="170602" y="631823"/>
                <a:ext cx="265100" cy="304350"/>
              </a:xfrm>
              <a:prstGeom prst="rect">
                <a:avLst/>
              </a:prstGeom>
            </p:spPr>
          </p:pic>
        </p:grpSp>
        <p:sp>
          <p:nvSpPr>
            <p:cNvPr id="116" name="TextBox 115">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rgbClr val="89898B"/>
                  </a:solidFill>
                  <a:latin typeface="Arial" panose="020B0604020202020204" pitchFamily="34" charset="0"/>
                  <a:cs typeface="Arial" panose="020B0604020202020204" pitchFamily="34" charset="0"/>
                </a:rPr>
                <a:t>Tìm</a:t>
              </a:r>
              <a:r>
                <a:rPr lang="en-US" sz="1600" dirty="0">
                  <a:solidFill>
                    <a:srgbClr val="89898B"/>
                  </a:solidFill>
                  <a:latin typeface="Arial" panose="020B0604020202020204" pitchFamily="34" charset="0"/>
                  <a:cs typeface="Arial" panose="020B0604020202020204" pitchFamily="34" charset="0"/>
                </a:rPr>
                <a:t> </a:t>
              </a:r>
              <a:r>
                <a:rPr lang="en-US" sz="1600" dirty="0" err="1">
                  <a:solidFill>
                    <a:srgbClr val="89898B"/>
                  </a:solidFill>
                  <a:latin typeface="Arial" panose="020B0604020202020204" pitchFamily="34" charset="0"/>
                  <a:cs typeface="Arial" panose="020B0604020202020204" pitchFamily="34" charset="0"/>
                </a:rPr>
                <a:t>kiếm</a:t>
              </a:r>
              <a:endParaRPr lang="vi-VN" sz="1600" dirty="0">
                <a:solidFill>
                  <a:srgbClr val="89898B"/>
                </a:solidFill>
                <a:latin typeface="Arial" panose="020B0604020202020204" pitchFamily="34" charset="0"/>
                <a:cs typeface="Arial" panose="020B0604020202020204" pitchFamily="34" charset="0"/>
              </a:endParaRPr>
            </a:p>
          </p:txBody>
        </p:sp>
      </p:grpSp>
      <p:pic>
        <p:nvPicPr>
          <p:cNvPr id="119"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038" y="172179"/>
            <a:ext cx="611392" cy="61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0" name="Group 119">
            <a:extLst>
              <a:ext uri="{FF2B5EF4-FFF2-40B4-BE49-F238E27FC236}">
                <a16:creationId xmlns:a16="http://schemas.microsoft.com/office/drawing/2014/main" id="{CCFE58BA-057C-44FD-BB6C-DE2B04C8A554}"/>
              </a:ext>
            </a:extLst>
          </p:cNvPr>
          <p:cNvGrpSpPr/>
          <p:nvPr/>
        </p:nvGrpSpPr>
        <p:grpSpPr>
          <a:xfrm>
            <a:off x="232911" y="1531981"/>
            <a:ext cx="3116432" cy="646331"/>
            <a:chOff x="183339" y="3176776"/>
            <a:chExt cx="3116432" cy="646331"/>
          </a:xfrm>
        </p:grpSpPr>
        <p:sp>
          <p:nvSpPr>
            <p:cNvPr id="121" name="Oval 120">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2" name="TextBox 121">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nghiên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cứu</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là</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gì</a:t>
              </a:r>
              <a:r>
                <a:rPr lang="en-US" b="1" dirty="0">
                  <a:solidFill>
                    <a:schemeClr val="bg1"/>
                  </a:solidFill>
                  <a:latin typeface="Arial" panose="020B0604020202020204" pitchFamily="34" charset="0"/>
                  <a:cs typeface="Arial" panose="020B0604020202020204" pitchFamily="34" charset="0"/>
                </a:rPr>
                <a:t>?</a:t>
              </a:r>
              <a:endParaRPr lang="vi-VN" b="1" dirty="0">
                <a:solidFill>
                  <a:schemeClr val="bg1"/>
                </a:solidFill>
                <a:latin typeface="Arial" panose="020B0604020202020204" pitchFamily="34" charset="0"/>
                <a:cs typeface="Arial" panose="020B0604020202020204" pitchFamily="34" charset="0"/>
              </a:endParaRPr>
            </a:p>
          </p:txBody>
        </p:sp>
        <p:sp>
          <p:nvSpPr>
            <p:cNvPr id="123" name="Oval 122">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24" name="Group 123">
            <a:extLst>
              <a:ext uri="{FF2B5EF4-FFF2-40B4-BE49-F238E27FC236}">
                <a16:creationId xmlns:a16="http://schemas.microsoft.com/office/drawing/2014/main" id="{AD3B7F1F-8AE8-4962-9263-9AC4BDEFACCA}"/>
              </a:ext>
            </a:extLst>
          </p:cNvPr>
          <p:cNvGrpSpPr/>
          <p:nvPr/>
        </p:nvGrpSpPr>
        <p:grpSpPr>
          <a:xfrm>
            <a:off x="232911" y="2309984"/>
            <a:ext cx="3160111" cy="646331"/>
            <a:chOff x="183339" y="3160905"/>
            <a:chExt cx="3160111" cy="646331"/>
          </a:xfrm>
        </p:grpSpPr>
        <p:sp>
          <p:nvSpPr>
            <p:cNvPr id="125" name="Oval 124">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6" name="TextBox 125">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solidFill>
                    <a:srgbClr val="FFFFFF"/>
                  </a:solidFill>
                  <a:latin typeface="Arial" panose="020B0604020202020204" pitchFamily="34" charset="0"/>
                  <a:cs typeface="Arial" panose="020B0604020202020204" pitchFamily="34" charset="0"/>
                </a:rPr>
                <a:t>Tại</a:t>
              </a:r>
              <a:r>
                <a:rPr lang="en-US" b="1" dirty="0">
                  <a:solidFill>
                    <a:srgbClr val="FFFFFF"/>
                  </a:solidFill>
                  <a:latin typeface="Arial" panose="020B0604020202020204" pitchFamily="34" charset="0"/>
                  <a:cs typeface="Arial" panose="020B0604020202020204" pitchFamily="34" charset="0"/>
                </a:rPr>
                <a:t> </a:t>
              </a:r>
              <a:r>
                <a:rPr lang="en-US" b="1" dirty="0" err="1">
                  <a:solidFill>
                    <a:srgbClr val="FFFFFF"/>
                  </a:solidFill>
                  <a:latin typeface="Arial" panose="020B0604020202020204" pitchFamily="34" charset="0"/>
                  <a:cs typeface="Arial" panose="020B0604020202020204" pitchFamily="34" charset="0"/>
                </a:rPr>
                <a:t>sao</a:t>
              </a:r>
              <a:r>
                <a:rPr lang="en-US" b="1" dirty="0">
                  <a:solidFill>
                    <a:srgbClr val="FFFFFF"/>
                  </a:solidFill>
                  <a:latin typeface="Arial" panose="020B0604020202020204" pitchFamily="34" charset="0"/>
                  <a:cs typeface="Arial" panose="020B0604020202020204" pitchFamily="34" charset="0"/>
                </a:rPr>
                <a:t> </a:t>
              </a:r>
              <a:r>
                <a:rPr lang="en-US" b="1" dirty="0" err="1">
                  <a:solidFill>
                    <a:srgbClr val="FFFFFF"/>
                  </a:solidFill>
                  <a:latin typeface="Arial" panose="020B0604020202020204" pitchFamily="34" charset="0"/>
                  <a:cs typeface="Arial" panose="020B0604020202020204" pitchFamily="34" charset="0"/>
                </a:rPr>
                <a:t>cần</a:t>
              </a:r>
              <a:r>
                <a:rPr lang="en-US" b="1" dirty="0">
                  <a:solidFill>
                    <a:srgbClr val="FFFFFF"/>
                  </a:solidFill>
                  <a:latin typeface="Arial" panose="020B0604020202020204" pitchFamily="34" charset="0"/>
                  <a:cs typeface="Arial" panose="020B0604020202020204" pitchFamily="34" charset="0"/>
                </a:rPr>
                <a:t> </a:t>
              </a:r>
              <a:r>
                <a:rPr lang="en-US" b="1" dirty="0" err="1">
                  <a:solidFill>
                    <a:srgbClr val="FFFFFF"/>
                  </a:solidFill>
                  <a:latin typeface="Arial" panose="020B0604020202020204" pitchFamily="34" charset="0"/>
                  <a:cs typeface="Arial" panose="020B0604020202020204" pitchFamily="34" charset="0"/>
                </a:rPr>
                <a:t>xây</a:t>
              </a:r>
              <a:r>
                <a:rPr lang="en-US" b="1" dirty="0">
                  <a:solidFill>
                    <a:srgbClr val="FFFFFF"/>
                  </a:solidFill>
                  <a:latin typeface="Arial" panose="020B0604020202020204" pitchFamily="34" charset="0"/>
                  <a:cs typeface="Arial" panose="020B0604020202020204" pitchFamily="34" charset="0"/>
                </a:rPr>
                <a:t> </a:t>
              </a:r>
              <a:r>
                <a:rPr lang="en-US" b="1" dirty="0" err="1">
                  <a:solidFill>
                    <a:srgbClr val="FFFFFF"/>
                  </a:solidFill>
                  <a:latin typeface="Arial" panose="020B0604020202020204" pitchFamily="34" charset="0"/>
                  <a:cs typeface="Arial" panose="020B0604020202020204" pitchFamily="34" charset="0"/>
                </a:rPr>
                <a:t>dựng</a:t>
              </a:r>
              <a:r>
                <a:rPr lang="en-US" b="1" dirty="0">
                  <a:solidFill>
                    <a:srgbClr val="FFFFFF"/>
                  </a:solidFill>
                  <a:latin typeface="Arial" panose="020B0604020202020204" pitchFamily="34" charset="0"/>
                  <a:cs typeface="Arial" panose="020B0604020202020204" pitchFamily="34" charset="0"/>
                </a:rPr>
                <a:t> </a:t>
              </a:r>
              <a:r>
                <a:rPr lang="en-US" b="1" dirty="0" err="1">
                  <a:solidFill>
                    <a:srgbClr val="FFFFFF"/>
                  </a:solidFill>
                  <a:latin typeface="Arial" panose="020B0604020202020204" pitchFamily="34" charset="0"/>
                  <a:cs typeface="Arial" panose="020B0604020202020204" pitchFamily="34" charset="0"/>
                </a:rPr>
                <a:t>tổng</a:t>
              </a:r>
              <a:r>
                <a:rPr lang="en-US" b="1" dirty="0">
                  <a:solidFill>
                    <a:srgbClr val="FFFFFF"/>
                  </a:solidFill>
                  <a:latin typeface="Arial" panose="020B0604020202020204" pitchFamily="34" charset="0"/>
                  <a:cs typeface="Arial" panose="020B0604020202020204" pitchFamily="34" charset="0"/>
                </a:rPr>
                <a:t> </a:t>
              </a:r>
              <a:r>
                <a:rPr lang="en-US" b="1" dirty="0" err="1">
                  <a:solidFill>
                    <a:srgbClr val="FFFFFF"/>
                  </a:solidFill>
                  <a:latin typeface="Arial" panose="020B0604020202020204" pitchFamily="34" charset="0"/>
                  <a:cs typeface="Arial" panose="020B0604020202020204" pitchFamily="34" charset="0"/>
                </a:rPr>
                <a:t>quan</a:t>
              </a:r>
              <a:r>
                <a:rPr lang="en-US" b="1" dirty="0">
                  <a:solidFill>
                    <a:srgbClr val="FFFFFF"/>
                  </a:solidFill>
                  <a:latin typeface="Arial" panose="020B0604020202020204" pitchFamily="34" charset="0"/>
                  <a:cs typeface="Arial" panose="020B0604020202020204" pitchFamily="34" charset="0"/>
                </a:rPr>
                <a:t>?</a:t>
              </a:r>
              <a:endParaRPr lang="vi-VN" b="1" dirty="0">
                <a:solidFill>
                  <a:srgbClr val="FFFFFF"/>
                </a:solidFill>
                <a:latin typeface="Arial" panose="020B0604020202020204" pitchFamily="34" charset="0"/>
                <a:cs typeface="Arial" panose="020B0604020202020204" pitchFamily="34" charset="0"/>
              </a:endParaRPr>
            </a:p>
          </p:txBody>
        </p:sp>
        <p:sp>
          <p:nvSpPr>
            <p:cNvPr id="127" name="Oval 126">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28" name="Group 127">
            <a:extLst>
              <a:ext uri="{FF2B5EF4-FFF2-40B4-BE49-F238E27FC236}">
                <a16:creationId xmlns:a16="http://schemas.microsoft.com/office/drawing/2014/main" id="{0DAEBDA7-C02E-4F5F-AC5C-C57561BD25D7}"/>
              </a:ext>
            </a:extLst>
          </p:cNvPr>
          <p:cNvGrpSpPr/>
          <p:nvPr/>
        </p:nvGrpSpPr>
        <p:grpSpPr>
          <a:xfrm>
            <a:off x="291570" y="3176386"/>
            <a:ext cx="3159261" cy="646331"/>
            <a:chOff x="183339" y="3181559"/>
            <a:chExt cx="3159261" cy="646331"/>
          </a:xfrm>
        </p:grpSpPr>
        <p:sp>
          <p:nvSpPr>
            <p:cNvPr id="129" name="Oval 128">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0" name="TextBox 129">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Một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số</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lưu</a:t>
              </a:r>
              <a:r>
                <a:rPr lang="en-US" b="1" dirty="0">
                  <a:solidFill>
                    <a:schemeClr val="bg1"/>
                  </a:solidFill>
                  <a:latin typeface="Arial" panose="020B0604020202020204" pitchFamily="34" charset="0"/>
                  <a:cs typeface="Arial" panose="020B0604020202020204" pitchFamily="34" charset="0"/>
                </a:rPr>
                <a:t> ý </a:t>
              </a:r>
              <a:r>
                <a:rPr lang="en-US" b="1" dirty="0" err="1">
                  <a:solidFill>
                    <a:schemeClr val="bg1"/>
                  </a:solidFill>
                  <a:latin typeface="Arial" panose="020B0604020202020204" pitchFamily="34" charset="0"/>
                  <a:cs typeface="Arial" panose="020B0604020202020204" pitchFamily="34" charset="0"/>
                </a:rPr>
                <a:t>khi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viết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endParaRPr lang="vi-VN" b="1" dirty="0">
                <a:solidFill>
                  <a:schemeClr val="bg1"/>
                </a:solidFill>
                <a:latin typeface="Arial" panose="020B0604020202020204" pitchFamily="34" charset="0"/>
                <a:cs typeface="Arial" panose="020B0604020202020204" pitchFamily="34" charset="0"/>
              </a:endParaRPr>
            </a:p>
          </p:txBody>
        </p:sp>
        <p:sp>
          <p:nvSpPr>
            <p:cNvPr id="131" name="Oval 130">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32" name="Group 131">
            <a:extLst>
              <a:ext uri="{FF2B5EF4-FFF2-40B4-BE49-F238E27FC236}">
                <a16:creationId xmlns:a16="http://schemas.microsoft.com/office/drawing/2014/main" id="{BEB8765E-4497-4C0E-8A6F-1BC3CB1AE06F}"/>
              </a:ext>
            </a:extLst>
          </p:cNvPr>
          <p:cNvGrpSpPr/>
          <p:nvPr/>
        </p:nvGrpSpPr>
        <p:grpSpPr>
          <a:xfrm>
            <a:off x="232700" y="3966465"/>
            <a:ext cx="3189681" cy="584511"/>
            <a:chOff x="183339" y="3212470"/>
            <a:chExt cx="3189681" cy="584511"/>
          </a:xfrm>
        </p:grpSpPr>
        <p:sp>
          <p:nvSpPr>
            <p:cNvPr id="133" name="Oval 132">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4" name="TextBox 133">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solidFill>
                    <a:srgbClr val="FF0000"/>
                  </a:solidFill>
                  <a:latin typeface="Arial" panose="020B0604020202020204" pitchFamily="34" charset="0"/>
                  <a:cs typeface="Arial" panose="020B0604020202020204" pitchFamily="34" charset="0"/>
                </a:rPr>
                <a:t>Kết</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luận</a:t>
              </a:r>
              <a:endParaRPr lang="vi-VN" b="1" dirty="0">
                <a:solidFill>
                  <a:srgbClr val="FF0000"/>
                </a:solidFill>
                <a:latin typeface="Arial" panose="020B0604020202020204" pitchFamily="34" charset="0"/>
                <a:cs typeface="Arial" panose="020B0604020202020204" pitchFamily="34" charset="0"/>
              </a:endParaRPr>
            </a:p>
          </p:txBody>
        </p:sp>
        <p:sp>
          <p:nvSpPr>
            <p:cNvPr id="160" name="Oval 159">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53859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1100"/>
                                  </p:stCondLst>
                                  <p:iterate type="lt">
                                    <p:tmAbs val="80"/>
                                  </p:iterate>
                                  <p:childTnLst>
                                    <p:set>
                                      <p:cBhvr>
                                        <p:cTn id="10" dur="1" fill="hold">
                                          <p:stCondLst>
                                            <p:cond delay="0"/>
                                          </p:stCondLst>
                                        </p:cTn>
                                        <p:tgtEl>
                                          <p:spTgt spid="159"/>
                                        </p:tgtEl>
                                        <p:attrNameLst>
                                          <p:attrName>style.visibility</p:attrName>
                                        </p:attrNameLst>
                                      </p:cBhvr>
                                      <p:to>
                                        <p:strVal val="visible"/>
                                      </p:to>
                                    </p:set>
                                  </p:childTnLst>
                                </p:cTn>
                              </p:par>
                              <p:par>
                                <p:cTn id="11" presetID="2" presetClass="entr" presetSubtype="4" decel="100000" fill="hold" nodeType="withEffect">
                                  <p:stCondLst>
                                    <p:cond delay="10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1000" fill="hold"/>
                                        <p:tgtEl>
                                          <p:spTgt spid="120"/>
                                        </p:tgtEl>
                                        <p:attrNameLst>
                                          <p:attrName>ppt_x</p:attrName>
                                        </p:attrNameLst>
                                      </p:cBhvr>
                                      <p:tavLst>
                                        <p:tav tm="0">
                                          <p:val>
                                            <p:strVal val="#ppt_x"/>
                                          </p:val>
                                        </p:tav>
                                        <p:tav tm="100000">
                                          <p:val>
                                            <p:strVal val="#ppt_x"/>
                                          </p:val>
                                        </p:tav>
                                      </p:tavLst>
                                    </p:anim>
                                    <p:anim calcmode="lin" valueType="num">
                                      <p:cBhvr additive="base">
                                        <p:cTn id="14" dur="1000" fill="hold"/>
                                        <p:tgtEl>
                                          <p:spTgt spid="120"/>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20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1000" fill="hold"/>
                                        <p:tgtEl>
                                          <p:spTgt spid="124"/>
                                        </p:tgtEl>
                                        <p:attrNameLst>
                                          <p:attrName>ppt_x</p:attrName>
                                        </p:attrNameLst>
                                      </p:cBhvr>
                                      <p:tavLst>
                                        <p:tav tm="0">
                                          <p:val>
                                            <p:strVal val="#ppt_x"/>
                                          </p:val>
                                        </p:tav>
                                        <p:tav tm="100000">
                                          <p:val>
                                            <p:strVal val="#ppt_x"/>
                                          </p:val>
                                        </p:tav>
                                      </p:tavLst>
                                    </p:anim>
                                    <p:anim calcmode="lin" valueType="num">
                                      <p:cBhvr additive="base">
                                        <p:cTn id="18" dur="1000" fill="hold"/>
                                        <p:tgtEl>
                                          <p:spTgt spid="124"/>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300"/>
                                  </p:stCondLst>
                                  <p:childTnLst>
                                    <p:set>
                                      <p:cBhvr>
                                        <p:cTn id="20" dur="1" fill="hold">
                                          <p:stCondLst>
                                            <p:cond delay="0"/>
                                          </p:stCondLst>
                                        </p:cTn>
                                        <p:tgtEl>
                                          <p:spTgt spid="128"/>
                                        </p:tgtEl>
                                        <p:attrNameLst>
                                          <p:attrName>style.visibility</p:attrName>
                                        </p:attrNameLst>
                                      </p:cBhvr>
                                      <p:to>
                                        <p:strVal val="visible"/>
                                      </p:to>
                                    </p:set>
                                    <p:anim calcmode="lin" valueType="num">
                                      <p:cBhvr additive="base">
                                        <p:cTn id="21" dur="1000" fill="hold"/>
                                        <p:tgtEl>
                                          <p:spTgt spid="128"/>
                                        </p:tgtEl>
                                        <p:attrNameLst>
                                          <p:attrName>ppt_x</p:attrName>
                                        </p:attrNameLst>
                                      </p:cBhvr>
                                      <p:tavLst>
                                        <p:tav tm="0">
                                          <p:val>
                                            <p:strVal val="#ppt_x"/>
                                          </p:val>
                                        </p:tav>
                                        <p:tav tm="100000">
                                          <p:val>
                                            <p:strVal val="#ppt_x"/>
                                          </p:val>
                                        </p:tav>
                                      </p:tavLst>
                                    </p:anim>
                                    <p:anim calcmode="lin" valueType="num">
                                      <p:cBhvr additive="base">
                                        <p:cTn id="22" dur="1000" fill="hold"/>
                                        <p:tgtEl>
                                          <p:spTgt spid="128"/>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400"/>
                                  </p:stCondLst>
                                  <p:childTnLst>
                                    <p:set>
                                      <p:cBhvr>
                                        <p:cTn id="24" dur="1" fill="hold">
                                          <p:stCondLst>
                                            <p:cond delay="0"/>
                                          </p:stCondLst>
                                        </p:cTn>
                                        <p:tgtEl>
                                          <p:spTgt spid="132"/>
                                        </p:tgtEl>
                                        <p:attrNameLst>
                                          <p:attrName>style.visibility</p:attrName>
                                        </p:attrNameLst>
                                      </p:cBhvr>
                                      <p:to>
                                        <p:strVal val="visible"/>
                                      </p:to>
                                    </p:set>
                                    <p:anim calcmode="lin" valueType="num">
                                      <p:cBhvr additive="base">
                                        <p:cTn id="25" dur="1000" fill="hold"/>
                                        <p:tgtEl>
                                          <p:spTgt spid="132"/>
                                        </p:tgtEl>
                                        <p:attrNameLst>
                                          <p:attrName>ppt_x</p:attrName>
                                        </p:attrNameLst>
                                      </p:cBhvr>
                                      <p:tavLst>
                                        <p:tav tm="0">
                                          <p:val>
                                            <p:strVal val="#ppt_x"/>
                                          </p:val>
                                        </p:tav>
                                        <p:tav tm="100000">
                                          <p:val>
                                            <p:strVal val="#ppt_x"/>
                                          </p:val>
                                        </p:tav>
                                      </p:tavLst>
                                    </p:anim>
                                    <p:anim calcmode="lin" valueType="num">
                                      <p:cBhvr additive="base">
                                        <p:cTn id="26" dur="1000" fill="hold"/>
                                        <p:tgtEl>
                                          <p:spTgt spid="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cxnSp>
        <p:nvCxnSpPr>
          <p:cNvPr id="142" name="Straight Connector 141">
            <a:extLst>
              <a:ext uri="{FF2B5EF4-FFF2-40B4-BE49-F238E27FC236}">
                <a16:creationId xmlns:a16="http://schemas.microsoft.com/office/drawing/2014/main" id="{DA718092-5A7B-48E9-9FCB-49293479448A}"/>
              </a:ext>
            </a:extLst>
          </p:cNvPr>
          <p:cNvCxnSpPr>
            <a:cxnSpLocks/>
          </p:cNvCxnSpPr>
          <p:nvPr/>
        </p:nvCxnSpPr>
        <p:spPr>
          <a:xfrm>
            <a:off x="2861328" y="6005510"/>
            <a:ext cx="651805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desk">
            <a:extLst>
              <a:ext uri="{FF2B5EF4-FFF2-40B4-BE49-F238E27FC236}">
                <a16:creationId xmlns:a16="http://schemas.microsoft.com/office/drawing/2014/main" id="{D98FDF49-2DB0-43C6-AB26-5C8421D1654C}"/>
              </a:ext>
            </a:extLst>
          </p:cNvPr>
          <p:cNvSpPr/>
          <p:nvPr/>
        </p:nvSpPr>
        <p:spPr>
          <a:xfrm>
            <a:off x="-60000" y="5615082"/>
            <a:ext cx="12312000" cy="180000"/>
          </a:xfrm>
          <a:prstGeom prst="rect">
            <a:avLst/>
          </a:prstGeom>
          <a:solidFill>
            <a:srgbClr val="D1DAF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PH">
              <a:solidFill>
                <a:prstClr val="white"/>
              </a:solidFill>
            </a:endParaRPr>
          </a:p>
        </p:txBody>
      </p:sp>
      <p:grpSp>
        <p:nvGrpSpPr>
          <p:cNvPr id="181" name="Group 180">
            <a:extLst>
              <a:ext uri="{FF2B5EF4-FFF2-40B4-BE49-F238E27FC236}">
                <a16:creationId xmlns:a16="http://schemas.microsoft.com/office/drawing/2014/main" id="{C11A1B9E-AADA-41BE-9598-1C09DF502897}"/>
              </a:ext>
            </a:extLst>
          </p:cNvPr>
          <p:cNvGrpSpPr/>
          <p:nvPr/>
        </p:nvGrpSpPr>
        <p:grpSpPr>
          <a:xfrm>
            <a:off x="10527870" y="4011239"/>
            <a:ext cx="1118614" cy="1605439"/>
            <a:chOff x="10373871" y="4142312"/>
            <a:chExt cx="1144500" cy="1642591"/>
          </a:xfrm>
        </p:grpSpPr>
        <p:grpSp>
          <p:nvGrpSpPr>
            <p:cNvPr id="182" name="Graphic 73">
              <a:extLst>
                <a:ext uri="{FF2B5EF4-FFF2-40B4-BE49-F238E27FC236}">
                  <a16:creationId xmlns:a16="http://schemas.microsoft.com/office/drawing/2014/main" id="{5466E891-1073-4F89-B217-98404A38018A}"/>
                </a:ext>
              </a:extLst>
            </p:cNvPr>
            <p:cNvGrpSpPr/>
            <p:nvPr/>
          </p:nvGrpSpPr>
          <p:grpSpPr>
            <a:xfrm>
              <a:off x="10373871" y="4142312"/>
              <a:ext cx="1144500" cy="1642591"/>
              <a:chOff x="589761" y="4142312"/>
              <a:chExt cx="1144500" cy="1642591"/>
            </a:xfrm>
          </p:grpSpPr>
          <p:sp>
            <p:nvSpPr>
              <p:cNvPr id="184" name="Graphic 73">
                <a:extLst>
                  <a:ext uri="{FF2B5EF4-FFF2-40B4-BE49-F238E27FC236}">
                    <a16:creationId xmlns:a16="http://schemas.microsoft.com/office/drawing/2014/main" id="{BDEDF315-ECBD-4ABD-9EB3-EF4DEBDEC96A}"/>
                  </a:ext>
                </a:extLst>
              </p:cNvPr>
              <p:cNvSpPr/>
              <p:nvPr/>
            </p:nvSpPr>
            <p:spPr>
              <a:xfrm>
                <a:off x="640708" y="4568421"/>
                <a:ext cx="1042603" cy="1216482"/>
              </a:xfrm>
              <a:custGeom>
                <a:avLst/>
                <a:gdLst>
                  <a:gd name="connsiteX0" fmla="*/ 1042604 w 1042603"/>
                  <a:gd name="connsiteY0" fmla="*/ 0 h 1216482"/>
                  <a:gd name="connsiteX1" fmla="*/ 915488 w 1042603"/>
                  <a:gd name="connsiteY1" fmla="*/ 1165328 h 1216482"/>
                  <a:gd name="connsiteX2" fmla="*/ 858467 w 1042603"/>
                  <a:gd name="connsiteY2" fmla="*/ 1216483 h 1216482"/>
                  <a:gd name="connsiteX3" fmla="*/ 184170 w 1042603"/>
                  <a:gd name="connsiteY3" fmla="*/ 1216483 h 1216482"/>
                  <a:gd name="connsiteX4" fmla="*/ 127116 w 1042603"/>
                  <a:gd name="connsiteY4" fmla="*/ 1165328 h 1216482"/>
                  <a:gd name="connsiteX5" fmla="*/ 0 w 1042603"/>
                  <a:gd name="connsiteY5" fmla="*/ 0 h 121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603" h="1216482">
                    <a:moveTo>
                      <a:pt x="1042604" y="0"/>
                    </a:moveTo>
                    <a:lnTo>
                      <a:pt x="915488" y="1165328"/>
                    </a:lnTo>
                    <a:cubicBezTo>
                      <a:pt x="912303" y="1194425"/>
                      <a:pt x="887732" y="1216483"/>
                      <a:pt x="858467" y="1216483"/>
                    </a:cubicBezTo>
                    <a:lnTo>
                      <a:pt x="184170" y="1216483"/>
                    </a:lnTo>
                    <a:cubicBezTo>
                      <a:pt x="154872" y="1216483"/>
                      <a:pt x="130300" y="1194425"/>
                      <a:pt x="127116" y="1165328"/>
                    </a:cubicBezTo>
                    <a:lnTo>
                      <a:pt x="0" y="0"/>
                    </a:lnTo>
                    <a:close/>
                  </a:path>
                </a:pathLst>
              </a:custGeom>
              <a:solidFill>
                <a:srgbClr val="FCDEC8"/>
              </a:solidFill>
              <a:ln w="3343" cap="flat">
                <a:solidFill>
                  <a:schemeClr val="tx1"/>
                </a:solidFill>
                <a:prstDash val="solid"/>
                <a:miter/>
              </a:ln>
            </p:spPr>
            <p:txBody>
              <a:bodyPr rtlCol="0" anchor="ctr"/>
              <a:lstStyle/>
              <a:p>
                <a:pPr>
                  <a:defRPr/>
                </a:pPr>
                <a:endParaRPr lang="en-PH">
                  <a:solidFill>
                    <a:prstClr val="black"/>
                  </a:solidFill>
                </a:endParaRPr>
              </a:p>
            </p:txBody>
          </p:sp>
          <p:sp>
            <p:nvSpPr>
              <p:cNvPr id="185" name="Graphic 73">
                <a:extLst>
                  <a:ext uri="{FF2B5EF4-FFF2-40B4-BE49-F238E27FC236}">
                    <a16:creationId xmlns:a16="http://schemas.microsoft.com/office/drawing/2014/main" id="{532B7767-45FD-4BDA-8094-5D863DEC9DE0}"/>
                  </a:ext>
                </a:extLst>
              </p:cNvPr>
              <p:cNvSpPr/>
              <p:nvPr/>
            </p:nvSpPr>
            <p:spPr>
              <a:xfrm>
                <a:off x="648502" y="4565823"/>
                <a:ext cx="921857" cy="1216482"/>
              </a:xfrm>
              <a:custGeom>
                <a:avLst/>
                <a:gdLst>
                  <a:gd name="connsiteX0" fmla="*/ 921857 w 921857"/>
                  <a:gd name="connsiteY0" fmla="*/ 0 h 1216482"/>
                  <a:gd name="connsiteX1" fmla="*/ 794742 w 921857"/>
                  <a:gd name="connsiteY1" fmla="*/ 1165328 h 1216482"/>
                  <a:gd name="connsiteX2" fmla="*/ 737721 w 921857"/>
                  <a:gd name="connsiteY2" fmla="*/ 1216483 h 1216482"/>
                  <a:gd name="connsiteX3" fmla="*/ 184170 w 921857"/>
                  <a:gd name="connsiteY3" fmla="*/ 1216483 h 1216482"/>
                  <a:gd name="connsiteX4" fmla="*/ 127116 w 921857"/>
                  <a:gd name="connsiteY4" fmla="*/ 1165328 h 1216482"/>
                  <a:gd name="connsiteX5" fmla="*/ 0 w 921857"/>
                  <a:gd name="connsiteY5" fmla="*/ 0 h 121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1857" h="1216482">
                    <a:moveTo>
                      <a:pt x="921857" y="0"/>
                    </a:moveTo>
                    <a:lnTo>
                      <a:pt x="794742" y="1165328"/>
                    </a:lnTo>
                    <a:cubicBezTo>
                      <a:pt x="791591" y="1194425"/>
                      <a:pt x="766985" y="1216483"/>
                      <a:pt x="737721" y="1216483"/>
                    </a:cubicBezTo>
                    <a:lnTo>
                      <a:pt x="184170" y="1216483"/>
                    </a:lnTo>
                    <a:cubicBezTo>
                      <a:pt x="154872" y="1216483"/>
                      <a:pt x="130300" y="1194425"/>
                      <a:pt x="127116" y="1165328"/>
                    </a:cubicBezTo>
                    <a:lnTo>
                      <a:pt x="0" y="0"/>
                    </a:lnTo>
                    <a:close/>
                  </a:path>
                </a:pathLst>
              </a:custGeom>
              <a:solidFill>
                <a:srgbClr val="FDEADC"/>
              </a:solidFill>
              <a:ln w="3343" cap="flat">
                <a:noFill/>
                <a:prstDash val="solid"/>
                <a:miter/>
              </a:ln>
            </p:spPr>
            <p:txBody>
              <a:bodyPr rtlCol="0" anchor="ctr"/>
              <a:lstStyle/>
              <a:p>
                <a:pPr>
                  <a:defRPr/>
                </a:pPr>
                <a:endParaRPr lang="en-PH">
                  <a:solidFill>
                    <a:prstClr val="black"/>
                  </a:solidFill>
                </a:endParaRPr>
              </a:p>
            </p:txBody>
          </p:sp>
          <p:sp>
            <p:nvSpPr>
              <p:cNvPr id="186" name="Graphic 73">
                <a:extLst>
                  <a:ext uri="{FF2B5EF4-FFF2-40B4-BE49-F238E27FC236}">
                    <a16:creationId xmlns:a16="http://schemas.microsoft.com/office/drawing/2014/main" id="{F4088B38-BDF7-41FE-A069-111815E91BD3}"/>
                  </a:ext>
                </a:extLst>
              </p:cNvPr>
              <p:cNvSpPr/>
              <p:nvPr/>
            </p:nvSpPr>
            <p:spPr>
              <a:xfrm>
                <a:off x="665075" y="4792104"/>
                <a:ext cx="993872" cy="723104"/>
              </a:xfrm>
              <a:custGeom>
                <a:avLst/>
                <a:gdLst>
                  <a:gd name="connsiteX0" fmla="*/ 993873 w 993872"/>
                  <a:gd name="connsiteY0" fmla="*/ 0 h 723104"/>
                  <a:gd name="connsiteX1" fmla="*/ 925592 w 993872"/>
                  <a:gd name="connsiteY1" fmla="*/ 625385 h 723104"/>
                  <a:gd name="connsiteX2" fmla="*/ 914945 w 993872"/>
                  <a:gd name="connsiteY2" fmla="*/ 723105 h 723104"/>
                  <a:gd name="connsiteX3" fmla="*/ 78924 w 993872"/>
                  <a:gd name="connsiteY3" fmla="*/ 723105 h 723104"/>
                  <a:gd name="connsiteX4" fmla="*/ 68281 w 993872"/>
                  <a:gd name="connsiteY4" fmla="*/ 625385 h 723104"/>
                  <a:gd name="connsiteX5" fmla="*/ 0 w 993872"/>
                  <a:gd name="connsiteY5" fmla="*/ 0 h 72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872" h="723104">
                    <a:moveTo>
                      <a:pt x="993873" y="0"/>
                    </a:moveTo>
                    <a:lnTo>
                      <a:pt x="925592" y="625385"/>
                    </a:lnTo>
                    <a:lnTo>
                      <a:pt x="914945" y="723105"/>
                    </a:lnTo>
                    <a:lnTo>
                      <a:pt x="78924" y="723105"/>
                    </a:lnTo>
                    <a:lnTo>
                      <a:pt x="68281" y="625385"/>
                    </a:lnTo>
                    <a:lnTo>
                      <a:pt x="0" y="0"/>
                    </a:lnTo>
                    <a:close/>
                  </a:path>
                </a:pathLst>
              </a:custGeom>
              <a:solidFill>
                <a:srgbClr val="FE8ADA"/>
              </a:solidFill>
              <a:ln w="3343" cap="flat">
                <a:solidFill>
                  <a:schemeClr val="tx1"/>
                </a:solidFill>
                <a:prstDash val="solid"/>
                <a:miter/>
              </a:ln>
            </p:spPr>
            <p:txBody>
              <a:bodyPr rtlCol="0" anchor="ctr"/>
              <a:lstStyle/>
              <a:p>
                <a:pPr>
                  <a:defRPr/>
                </a:pPr>
                <a:endParaRPr lang="en-PH">
                  <a:solidFill>
                    <a:prstClr val="black"/>
                  </a:solidFill>
                </a:endParaRPr>
              </a:p>
            </p:txBody>
          </p:sp>
          <p:sp>
            <p:nvSpPr>
              <p:cNvPr id="187" name="Graphic 73">
                <a:extLst>
                  <a:ext uri="{FF2B5EF4-FFF2-40B4-BE49-F238E27FC236}">
                    <a16:creationId xmlns:a16="http://schemas.microsoft.com/office/drawing/2014/main" id="{3FB2838C-0D48-4D1E-BC18-4C78732E5E70}"/>
                  </a:ext>
                </a:extLst>
              </p:cNvPr>
              <p:cNvSpPr/>
              <p:nvPr/>
            </p:nvSpPr>
            <p:spPr>
              <a:xfrm>
                <a:off x="672869" y="4799031"/>
                <a:ext cx="873099" cy="712800"/>
              </a:xfrm>
              <a:custGeom>
                <a:avLst/>
                <a:gdLst>
                  <a:gd name="connsiteX0" fmla="*/ 873099 w 873099"/>
                  <a:gd name="connsiteY0" fmla="*/ 0 h 723104"/>
                  <a:gd name="connsiteX1" fmla="*/ 804855 w 873099"/>
                  <a:gd name="connsiteY1" fmla="*/ 625385 h 723104"/>
                  <a:gd name="connsiteX2" fmla="*/ 794209 w 873099"/>
                  <a:gd name="connsiteY2" fmla="*/ 723105 h 723104"/>
                  <a:gd name="connsiteX3" fmla="*/ 78924 w 873099"/>
                  <a:gd name="connsiteY3" fmla="*/ 723105 h 723104"/>
                  <a:gd name="connsiteX4" fmla="*/ 68281 w 873099"/>
                  <a:gd name="connsiteY4" fmla="*/ 625385 h 723104"/>
                  <a:gd name="connsiteX5" fmla="*/ 0 w 873099"/>
                  <a:gd name="connsiteY5" fmla="*/ 0 h 72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099" h="723104">
                    <a:moveTo>
                      <a:pt x="873099" y="0"/>
                    </a:moveTo>
                    <a:lnTo>
                      <a:pt x="804855" y="625385"/>
                    </a:lnTo>
                    <a:lnTo>
                      <a:pt x="794209" y="723105"/>
                    </a:lnTo>
                    <a:lnTo>
                      <a:pt x="78924" y="723105"/>
                    </a:lnTo>
                    <a:lnTo>
                      <a:pt x="68281" y="625385"/>
                    </a:lnTo>
                    <a:lnTo>
                      <a:pt x="0" y="0"/>
                    </a:lnTo>
                    <a:close/>
                  </a:path>
                </a:pathLst>
              </a:custGeom>
              <a:solidFill>
                <a:srgbClr val="FEA4E2"/>
              </a:solidFill>
              <a:ln w="3343" cap="flat">
                <a:noFill/>
                <a:prstDash val="solid"/>
                <a:miter/>
              </a:ln>
            </p:spPr>
            <p:txBody>
              <a:bodyPr rtlCol="0" anchor="ctr"/>
              <a:lstStyle/>
              <a:p>
                <a:pPr>
                  <a:defRPr/>
                </a:pPr>
                <a:endParaRPr lang="en-PH">
                  <a:solidFill>
                    <a:prstClr val="black"/>
                  </a:solidFill>
                </a:endParaRPr>
              </a:p>
            </p:txBody>
          </p:sp>
          <p:sp>
            <p:nvSpPr>
              <p:cNvPr id="188" name="Graphic 73">
                <a:extLst>
                  <a:ext uri="{FF2B5EF4-FFF2-40B4-BE49-F238E27FC236}">
                    <a16:creationId xmlns:a16="http://schemas.microsoft.com/office/drawing/2014/main" id="{32A5A357-8117-46A2-95A7-98A29094902B}"/>
                  </a:ext>
                </a:extLst>
              </p:cNvPr>
              <p:cNvSpPr/>
              <p:nvPr/>
            </p:nvSpPr>
            <p:spPr>
              <a:xfrm>
                <a:off x="694186" y="4142312"/>
                <a:ext cx="935651" cy="150433"/>
              </a:xfrm>
              <a:custGeom>
                <a:avLst/>
                <a:gdLst>
                  <a:gd name="connsiteX0" fmla="*/ 935652 w 935651"/>
                  <a:gd name="connsiteY0" fmla="*/ 150434 h 150433"/>
                  <a:gd name="connsiteX1" fmla="*/ 0 w 935651"/>
                  <a:gd name="connsiteY1" fmla="*/ 150434 h 150433"/>
                  <a:gd name="connsiteX2" fmla="*/ 12628 w 935651"/>
                  <a:gd name="connsiteY2" fmla="*/ 54695 h 150433"/>
                  <a:gd name="connsiteX3" fmla="*/ 74962 w 935651"/>
                  <a:gd name="connsiteY3" fmla="*/ 0 h 150433"/>
                  <a:gd name="connsiteX4" fmla="*/ 860690 w 935651"/>
                  <a:gd name="connsiteY4" fmla="*/ 0 h 150433"/>
                  <a:gd name="connsiteX5" fmla="*/ 923057 w 935651"/>
                  <a:gd name="connsiteY5" fmla="*/ 54698 h 15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651" h="150433">
                    <a:moveTo>
                      <a:pt x="935652" y="150434"/>
                    </a:moveTo>
                    <a:lnTo>
                      <a:pt x="0" y="150434"/>
                    </a:lnTo>
                    <a:lnTo>
                      <a:pt x="12628" y="54695"/>
                    </a:lnTo>
                    <a:cubicBezTo>
                      <a:pt x="16741" y="23385"/>
                      <a:pt x="43391" y="0"/>
                      <a:pt x="74962" y="0"/>
                    </a:cubicBezTo>
                    <a:lnTo>
                      <a:pt x="860690" y="0"/>
                    </a:lnTo>
                    <a:cubicBezTo>
                      <a:pt x="892261" y="0"/>
                      <a:pt x="918911" y="23385"/>
                      <a:pt x="923057" y="54698"/>
                    </a:cubicBezTo>
                    <a:close/>
                  </a:path>
                </a:pathLst>
              </a:custGeom>
              <a:solidFill>
                <a:srgbClr val="465A61"/>
              </a:solidFill>
              <a:ln w="3343" cap="flat">
                <a:solidFill>
                  <a:schemeClr val="tx1"/>
                </a:solidFill>
                <a:prstDash val="solid"/>
                <a:miter/>
              </a:ln>
            </p:spPr>
            <p:txBody>
              <a:bodyPr rtlCol="0" anchor="ctr"/>
              <a:lstStyle/>
              <a:p>
                <a:pPr>
                  <a:defRPr/>
                </a:pPr>
                <a:endParaRPr lang="en-PH">
                  <a:solidFill>
                    <a:prstClr val="black"/>
                  </a:solidFill>
                </a:endParaRPr>
              </a:p>
            </p:txBody>
          </p:sp>
          <p:sp>
            <p:nvSpPr>
              <p:cNvPr id="189" name="Graphic 73">
                <a:extLst>
                  <a:ext uri="{FF2B5EF4-FFF2-40B4-BE49-F238E27FC236}">
                    <a16:creationId xmlns:a16="http://schemas.microsoft.com/office/drawing/2014/main" id="{22E46BB7-BEE3-4807-87B6-F0739C83D24E}"/>
                  </a:ext>
                </a:extLst>
              </p:cNvPr>
              <p:cNvSpPr/>
              <p:nvPr/>
            </p:nvSpPr>
            <p:spPr>
              <a:xfrm>
                <a:off x="696091" y="4146122"/>
                <a:ext cx="812819" cy="150433"/>
              </a:xfrm>
              <a:custGeom>
                <a:avLst/>
                <a:gdLst>
                  <a:gd name="connsiteX0" fmla="*/ 812820 w 812819"/>
                  <a:gd name="connsiteY0" fmla="*/ 150434 h 150433"/>
                  <a:gd name="connsiteX1" fmla="*/ 0 w 812819"/>
                  <a:gd name="connsiteY1" fmla="*/ 150434 h 150433"/>
                  <a:gd name="connsiteX2" fmla="*/ 12628 w 812819"/>
                  <a:gd name="connsiteY2" fmla="*/ 54695 h 150433"/>
                  <a:gd name="connsiteX3" fmla="*/ 74962 w 812819"/>
                  <a:gd name="connsiteY3" fmla="*/ 0 h 150433"/>
                  <a:gd name="connsiteX4" fmla="*/ 737824 w 812819"/>
                  <a:gd name="connsiteY4" fmla="*/ 0 h 150433"/>
                  <a:gd name="connsiteX5" fmla="*/ 800192 w 812819"/>
                  <a:gd name="connsiteY5" fmla="*/ 54698 h 15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19" h="150433">
                    <a:moveTo>
                      <a:pt x="812820" y="150434"/>
                    </a:moveTo>
                    <a:lnTo>
                      <a:pt x="0" y="150434"/>
                    </a:lnTo>
                    <a:lnTo>
                      <a:pt x="12628" y="54695"/>
                    </a:lnTo>
                    <a:cubicBezTo>
                      <a:pt x="16741" y="23385"/>
                      <a:pt x="43391" y="0"/>
                      <a:pt x="74962" y="0"/>
                    </a:cubicBezTo>
                    <a:lnTo>
                      <a:pt x="737824" y="0"/>
                    </a:lnTo>
                    <a:cubicBezTo>
                      <a:pt x="769396" y="0"/>
                      <a:pt x="796046" y="23385"/>
                      <a:pt x="800192" y="54698"/>
                    </a:cubicBezTo>
                    <a:close/>
                  </a:path>
                </a:pathLst>
              </a:custGeom>
              <a:solidFill>
                <a:srgbClr val="596C76"/>
              </a:solidFill>
              <a:ln w="3343" cap="flat">
                <a:noFill/>
                <a:prstDash val="solid"/>
                <a:miter/>
              </a:ln>
            </p:spPr>
            <p:txBody>
              <a:bodyPr rtlCol="0" anchor="ctr"/>
              <a:lstStyle/>
              <a:p>
                <a:pPr>
                  <a:defRPr/>
                </a:pPr>
                <a:endParaRPr lang="en-PH">
                  <a:solidFill>
                    <a:prstClr val="black"/>
                  </a:solidFill>
                </a:endParaRPr>
              </a:p>
            </p:txBody>
          </p:sp>
          <p:sp>
            <p:nvSpPr>
              <p:cNvPr id="190" name="Graphic 73">
                <a:extLst>
                  <a:ext uri="{FF2B5EF4-FFF2-40B4-BE49-F238E27FC236}">
                    <a16:creationId xmlns:a16="http://schemas.microsoft.com/office/drawing/2014/main" id="{055EAB82-0EA0-4D73-8B1F-E4FA54B3A69C}"/>
                  </a:ext>
                </a:extLst>
              </p:cNvPr>
              <p:cNvSpPr/>
              <p:nvPr/>
            </p:nvSpPr>
            <p:spPr>
              <a:xfrm>
                <a:off x="589761" y="4292745"/>
                <a:ext cx="1144500" cy="275688"/>
              </a:xfrm>
              <a:custGeom>
                <a:avLst/>
                <a:gdLst>
                  <a:gd name="connsiteX0" fmla="*/ 1098358 w 1144500"/>
                  <a:gd name="connsiteY0" fmla="*/ 275689 h 275688"/>
                  <a:gd name="connsiteX1" fmla="*/ 46143 w 1144500"/>
                  <a:gd name="connsiteY1" fmla="*/ 275689 h 275688"/>
                  <a:gd name="connsiteX2" fmla="*/ 184 w 1144500"/>
                  <a:gd name="connsiteY2" fmla="*/ 225470 h 275688"/>
                  <a:gd name="connsiteX3" fmla="*/ 15957 w 1144500"/>
                  <a:gd name="connsiteY3" fmla="*/ 47722 h 275688"/>
                  <a:gd name="connsiteX4" fmla="*/ 68083 w 1144500"/>
                  <a:gd name="connsiteY4" fmla="*/ 0 h 275688"/>
                  <a:gd name="connsiteX5" fmla="*/ 1076455 w 1144500"/>
                  <a:gd name="connsiteY5" fmla="*/ 0 h 275688"/>
                  <a:gd name="connsiteX6" fmla="*/ 1128545 w 1144500"/>
                  <a:gd name="connsiteY6" fmla="*/ 47722 h 275688"/>
                  <a:gd name="connsiteX7" fmla="*/ 1144317 w 1144500"/>
                  <a:gd name="connsiteY7" fmla="*/ 225470 h 275688"/>
                  <a:gd name="connsiteX8" fmla="*/ 1098358 w 1144500"/>
                  <a:gd name="connsiteY8" fmla="*/ 275689 h 27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500" h="275688">
                    <a:moveTo>
                      <a:pt x="1098358" y="275689"/>
                    </a:moveTo>
                    <a:lnTo>
                      <a:pt x="46143" y="275689"/>
                    </a:lnTo>
                    <a:cubicBezTo>
                      <a:pt x="19051" y="275689"/>
                      <a:pt x="-2212" y="252458"/>
                      <a:pt x="184" y="225470"/>
                    </a:cubicBezTo>
                    <a:lnTo>
                      <a:pt x="15957" y="47722"/>
                    </a:lnTo>
                    <a:cubicBezTo>
                      <a:pt x="18343" y="20703"/>
                      <a:pt x="40957" y="0"/>
                      <a:pt x="68083" y="0"/>
                    </a:cubicBezTo>
                    <a:lnTo>
                      <a:pt x="1076455" y="0"/>
                    </a:lnTo>
                    <a:cubicBezTo>
                      <a:pt x="1103547" y="0"/>
                      <a:pt x="1126158" y="20703"/>
                      <a:pt x="1128545" y="47722"/>
                    </a:cubicBezTo>
                    <a:lnTo>
                      <a:pt x="1144317" y="225470"/>
                    </a:lnTo>
                    <a:cubicBezTo>
                      <a:pt x="1146710" y="252458"/>
                      <a:pt x="1125447" y="275689"/>
                      <a:pt x="1098358" y="275689"/>
                    </a:cubicBezTo>
                    <a:close/>
                  </a:path>
                </a:pathLst>
              </a:custGeom>
              <a:solidFill>
                <a:srgbClr val="465A61"/>
              </a:solidFill>
              <a:ln w="3343" cap="flat">
                <a:solidFill>
                  <a:schemeClr val="tx1"/>
                </a:solidFill>
                <a:prstDash val="solid"/>
                <a:miter/>
              </a:ln>
            </p:spPr>
            <p:txBody>
              <a:bodyPr rtlCol="0" anchor="ctr"/>
              <a:lstStyle/>
              <a:p>
                <a:pPr>
                  <a:defRPr/>
                </a:pPr>
                <a:endParaRPr lang="en-PH">
                  <a:solidFill>
                    <a:prstClr val="black"/>
                  </a:solidFill>
                </a:endParaRPr>
              </a:p>
            </p:txBody>
          </p:sp>
          <p:sp>
            <p:nvSpPr>
              <p:cNvPr id="191" name="Graphic 73">
                <a:extLst>
                  <a:ext uri="{FF2B5EF4-FFF2-40B4-BE49-F238E27FC236}">
                    <a16:creationId xmlns:a16="http://schemas.microsoft.com/office/drawing/2014/main" id="{0DAD4A01-B265-4D38-BD14-7361EF7BE995}"/>
                  </a:ext>
                </a:extLst>
              </p:cNvPr>
              <p:cNvSpPr/>
              <p:nvPr/>
            </p:nvSpPr>
            <p:spPr>
              <a:xfrm>
                <a:off x="591666" y="4296555"/>
                <a:ext cx="1025906" cy="270000"/>
              </a:xfrm>
              <a:custGeom>
                <a:avLst/>
                <a:gdLst>
                  <a:gd name="connsiteX0" fmla="*/ 1025907 w 1025906"/>
                  <a:gd name="connsiteY0" fmla="*/ 275689 h 275688"/>
                  <a:gd name="connsiteX1" fmla="*/ 46143 w 1025906"/>
                  <a:gd name="connsiteY1" fmla="*/ 275689 h 275688"/>
                  <a:gd name="connsiteX2" fmla="*/ 184 w 1025906"/>
                  <a:gd name="connsiteY2" fmla="*/ 225470 h 275688"/>
                  <a:gd name="connsiteX3" fmla="*/ 15957 w 1025906"/>
                  <a:gd name="connsiteY3" fmla="*/ 47722 h 275688"/>
                  <a:gd name="connsiteX4" fmla="*/ 68083 w 1025906"/>
                  <a:gd name="connsiteY4" fmla="*/ 0 h 275688"/>
                  <a:gd name="connsiteX5" fmla="*/ 953589 w 1025906"/>
                  <a:gd name="connsiteY5" fmla="*/ 0 h 275688"/>
                  <a:gd name="connsiteX6" fmla="*/ 1005716 w 1025906"/>
                  <a:gd name="connsiteY6" fmla="*/ 47722 h 27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906" h="275688">
                    <a:moveTo>
                      <a:pt x="1025907" y="275689"/>
                    </a:moveTo>
                    <a:lnTo>
                      <a:pt x="46143" y="275689"/>
                    </a:lnTo>
                    <a:cubicBezTo>
                      <a:pt x="19051" y="275689"/>
                      <a:pt x="-2212" y="252458"/>
                      <a:pt x="184" y="225470"/>
                    </a:cubicBezTo>
                    <a:lnTo>
                      <a:pt x="15957" y="47722"/>
                    </a:lnTo>
                    <a:cubicBezTo>
                      <a:pt x="18343" y="20703"/>
                      <a:pt x="40957" y="0"/>
                      <a:pt x="68083" y="0"/>
                    </a:cubicBezTo>
                    <a:lnTo>
                      <a:pt x="953589" y="0"/>
                    </a:lnTo>
                    <a:cubicBezTo>
                      <a:pt x="980682" y="0"/>
                      <a:pt x="1003293" y="20703"/>
                      <a:pt x="1005716" y="47722"/>
                    </a:cubicBezTo>
                    <a:close/>
                  </a:path>
                </a:pathLst>
              </a:custGeom>
              <a:solidFill>
                <a:srgbClr val="596C76"/>
              </a:solidFill>
              <a:ln w="3343" cap="flat">
                <a:noFill/>
                <a:prstDash val="solid"/>
                <a:miter/>
              </a:ln>
            </p:spPr>
            <p:txBody>
              <a:bodyPr rtlCol="0" anchor="ctr"/>
              <a:lstStyle/>
              <a:p>
                <a:pPr>
                  <a:defRPr/>
                </a:pPr>
                <a:endParaRPr lang="en-PH">
                  <a:solidFill>
                    <a:prstClr val="black"/>
                  </a:solidFill>
                </a:endParaRPr>
              </a:p>
            </p:txBody>
          </p:sp>
        </p:grpSp>
        <p:sp>
          <p:nvSpPr>
            <p:cNvPr id="183" name="Freeform: Shape 178">
              <a:extLst>
                <a:ext uri="{FF2B5EF4-FFF2-40B4-BE49-F238E27FC236}">
                  <a16:creationId xmlns:a16="http://schemas.microsoft.com/office/drawing/2014/main" id="{A5D336F0-CEEA-493E-8F56-83FFF6AA8046}"/>
                </a:ext>
              </a:extLst>
            </p:cNvPr>
            <p:cNvSpPr/>
            <p:nvPr/>
          </p:nvSpPr>
          <p:spPr>
            <a:xfrm rot="18865600">
              <a:off x="10734738" y="4999852"/>
              <a:ext cx="307606" cy="307606"/>
            </a:xfrm>
            <a:custGeom>
              <a:avLst/>
              <a:gdLst>
                <a:gd name="connsiteX0" fmla="*/ 2540212 w 2558851"/>
                <a:gd name="connsiteY0" fmla="*/ 1719288 h 2558851"/>
                <a:gd name="connsiteX1" fmla="*/ 2174198 w 2558851"/>
                <a:gd name="connsiteY1" fmla="*/ 1152364 h 2558851"/>
                <a:gd name="connsiteX2" fmla="*/ 2153473 w 2558851"/>
                <a:gd name="connsiteY2" fmla="*/ 1019811 h 2558851"/>
                <a:gd name="connsiteX3" fmla="*/ 2326900 w 2558851"/>
                <a:gd name="connsiteY3" fmla="*/ 373528 h 2558851"/>
                <a:gd name="connsiteX4" fmla="*/ 2185200 w 2558851"/>
                <a:gd name="connsiteY4" fmla="*/ 231869 h 2558851"/>
                <a:gd name="connsiteX5" fmla="*/ 1538999 w 2558851"/>
                <a:gd name="connsiteY5" fmla="*/ 405379 h 2558851"/>
                <a:gd name="connsiteX6" fmla="*/ 1406487 w 2558851"/>
                <a:gd name="connsiteY6" fmla="*/ 384653 h 2558851"/>
                <a:gd name="connsiteX7" fmla="*/ 839522 w 2558851"/>
                <a:gd name="connsiteY7" fmla="*/ 18639 h 2558851"/>
                <a:gd name="connsiteX8" fmla="*/ 661274 w 2558851"/>
                <a:gd name="connsiteY8" fmla="*/ 110730 h 2558851"/>
                <a:gd name="connsiteX9" fmla="*/ 631772 w 2558851"/>
                <a:gd name="connsiteY9" fmla="*/ 777491 h 2558851"/>
                <a:gd name="connsiteX10" fmla="*/ 570255 w 2558851"/>
                <a:gd name="connsiteY10" fmla="*/ 899125 h 2558851"/>
                <a:gd name="connsiteX11" fmla="*/ 43174 w 2558851"/>
                <a:gd name="connsiteY11" fmla="*/ 1323278 h 2558851"/>
                <a:gd name="connsiteX12" fmla="*/ 75313 w 2558851"/>
                <a:gd name="connsiteY12" fmla="*/ 1521757 h 2558851"/>
                <a:gd name="connsiteX13" fmla="*/ 492091 w 2558851"/>
                <a:gd name="connsiteY13" fmla="*/ 1677095 h 2558851"/>
                <a:gd name="connsiteX14" fmla="*/ 881756 w 2558851"/>
                <a:gd name="connsiteY14" fmla="*/ 2066760 h 2558851"/>
                <a:gd name="connsiteX15" fmla="*/ 1037094 w 2558851"/>
                <a:gd name="connsiteY15" fmla="*/ 2483538 h 2558851"/>
                <a:gd name="connsiteX16" fmla="*/ 1235574 w 2558851"/>
                <a:gd name="connsiteY16" fmla="*/ 2515677 h 2558851"/>
                <a:gd name="connsiteX17" fmla="*/ 1659726 w 2558851"/>
                <a:gd name="connsiteY17" fmla="*/ 1988597 h 2558851"/>
                <a:gd name="connsiteX18" fmla="*/ 1781360 w 2558851"/>
                <a:gd name="connsiteY18" fmla="*/ 1927079 h 2558851"/>
                <a:gd name="connsiteX19" fmla="*/ 2448121 w 2558851"/>
                <a:gd name="connsiteY19" fmla="*/ 1897577 h 2558851"/>
                <a:gd name="connsiteX20" fmla="*/ 2540212 w 2558851"/>
                <a:gd name="connsiteY20" fmla="*/ 1719288 h 255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8851" h="2558851">
                  <a:moveTo>
                    <a:pt x="2540212" y="1719288"/>
                  </a:moveTo>
                  <a:lnTo>
                    <a:pt x="2174198" y="1152364"/>
                  </a:lnTo>
                  <a:cubicBezTo>
                    <a:pt x="2148981" y="1113097"/>
                    <a:pt x="2141359" y="1064929"/>
                    <a:pt x="2153473" y="1019811"/>
                  </a:cubicBezTo>
                  <a:lnTo>
                    <a:pt x="2326900" y="373528"/>
                  </a:lnTo>
                  <a:cubicBezTo>
                    <a:pt x="2349974" y="287494"/>
                    <a:pt x="2271233" y="208754"/>
                    <a:pt x="2185200" y="231869"/>
                  </a:cubicBezTo>
                  <a:lnTo>
                    <a:pt x="1538999" y="405379"/>
                  </a:lnTo>
                  <a:cubicBezTo>
                    <a:pt x="1493922" y="417493"/>
                    <a:pt x="1445713" y="409870"/>
                    <a:pt x="1406487" y="384653"/>
                  </a:cubicBezTo>
                  <a:lnTo>
                    <a:pt x="839522" y="18639"/>
                  </a:lnTo>
                  <a:cubicBezTo>
                    <a:pt x="764490" y="-29775"/>
                    <a:pt x="665188" y="21482"/>
                    <a:pt x="661274" y="110730"/>
                  </a:cubicBezTo>
                  <a:lnTo>
                    <a:pt x="631772" y="777491"/>
                  </a:lnTo>
                  <a:cubicBezTo>
                    <a:pt x="629671" y="825040"/>
                    <a:pt x="607297" y="869252"/>
                    <a:pt x="570255" y="899125"/>
                  </a:cubicBezTo>
                  <a:lnTo>
                    <a:pt x="43174" y="1323278"/>
                  </a:lnTo>
                  <a:cubicBezTo>
                    <a:pt x="-26707" y="1379521"/>
                    <a:pt x="-8742" y="1490442"/>
                    <a:pt x="75313" y="1521757"/>
                  </a:cubicBezTo>
                  <a:lnTo>
                    <a:pt x="492091" y="1677095"/>
                  </a:lnTo>
                  <a:cubicBezTo>
                    <a:pt x="820939" y="1799553"/>
                    <a:pt x="759422" y="1738242"/>
                    <a:pt x="881756" y="2066760"/>
                  </a:cubicBezTo>
                  <a:lnTo>
                    <a:pt x="1037094" y="2483538"/>
                  </a:lnTo>
                  <a:cubicBezTo>
                    <a:pt x="1068409" y="2567594"/>
                    <a:pt x="1179330" y="2585559"/>
                    <a:pt x="1235574" y="2515677"/>
                  </a:cubicBezTo>
                  <a:lnTo>
                    <a:pt x="1659726" y="1988597"/>
                  </a:lnTo>
                  <a:cubicBezTo>
                    <a:pt x="1689599" y="1951554"/>
                    <a:pt x="1733811" y="1929181"/>
                    <a:pt x="1781360" y="1927079"/>
                  </a:cubicBezTo>
                  <a:lnTo>
                    <a:pt x="2448121" y="1897577"/>
                  </a:lnTo>
                  <a:cubicBezTo>
                    <a:pt x="2537369" y="1893622"/>
                    <a:pt x="2588627" y="1794362"/>
                    <a:pt x="2540212" y="1719288"/>
                  </a:cubicBezTo>
                  <a:close/>
                </a:path>
              </a:pathLst>
            </a:custGeom>
            <a:solidFill>
              <a:srgbClr val="F5F406"/>
            </a:solidFill>
            <a:ln w="3175" cap="flat">
              <a:solidFill>
                <a:schemeClr val="tx1"/>
              </a:solidFill>
              <a:prstDash val="solid"/>
              <a:miter/>
            </a:ln>
          </p:spPr>
          <p:txBody>
            <a:bodyPr rtlCol="0" anchor="ctr"/>
            <a:lstStyle/>
            <a:p>
              <a:pPr>
                <a:defRPr/>
              </a:pPr>
              <a:endParaRPr lang="en-PH">
                <a:solidFill>
                  <a:prstClr val="black"/>
                </a:solidFill>
              </a:endParaRPr>
            </a:p>
          </p:txBody>
        </p:sp>
      </p:grpSp>
      <p:grpSp>
        <p:nvGrpSpPr>
          <p:cNvPr id="195" name="Group 194">
            <a:extLst>
              <a:ext uri="{FF2B5EF4-FFF2-40B4-BE49-F238E27FC236}">
                <a16:creationId xmlns:a16="http://schemas.microsoft.com/office/drawing/2014/main" id="{1F2F4AE7-6758-48A5-BBC8-27AE26BBDBBF}"/>
              </a:ext>
            </a:extLst>
          </p:cNvPr>
          <p:cNvGrpSpPr/>
          <p:nvPr/>
        </p:nvGrpSpPr>
        <p:grpSpPr>
          <a:xfrm>
            <a:off x="639173" y="3587442"/>
            <a:ext cx="1370606" cy="2026638"/>
            <a:chOff x="555049" y="3574737"/>
            <a:chExt cx="1379198" cy="2039343"/>
          </a:xfrm>
        </p:grpSpPr>
        <p:grpSp>
          <p:nvGrpSpPr>
            <p:cNvPr id="196" name="Graphic 234">
              <a:extLst>
                <a:ext uri="{FF2B5EF4-FFF2-40B4-BE49-F238E27FC236}">
                  <a16:creationId xmlns:a16="http://schemas.microsoft.com/office/drawing/2014/main" id="{B8911690-354E-4BCB-BCED-D229F553A072}"/>
                </a:ext>
              </a:extLst>
            </p:cNvPr>
            <p:cNvGrpSpPr/>
            <p:nvPr/>
          </p:nvGrpSpPr>
          <p:grpSpPr>
            <a:xfrm>
              <a:off x="555049" y="3574737"/>
              <a:ext cx="1379198" cy="1382105"/>
              <a:chOff x="-15508" y="1791808"/>
              <a:chExt cx="2485336" cy="2490573"/>
            </a:xfrm>
          </p:grpSpPr>
          <p:grpSp>
            <p:nvGrpSpPr>
              <p:cNvPr id="200" name="Graphic 234">
                <a:extLst>
                  <a:ext uri="{FF2B5EF4-FFF2-40B4-BE49-F238E27FC236}">
                    <a16:creationId xmlns:a16="http://schemas.microsoft.com/office/drawing/2014/main" id="{D6F9E4C7-AE80-4DD9-A624-5C60D8488DDC}"/>
                  </a:ext>
                </a:extLst>
              </p:cNvPr>
              <p:cNvGrpSpPr/>
              <p:nvPr/>
            </p:nvGrpSpPr>
            <p:grpSpPr>
              <a:xfrm>
                <a:off x="1303122" y="1796198"/>
                <a:ext cx="1166706" cy="2257473"/>
                <a:chOff x="1303122" y="1796198"/>
                <a:chExt cx="1166706" cy="2257473"/>
              </a:xfrm>
            </p:grpSpPr>
            <p:sp>
              <p:nvSpPr>
                <p:cNvPr id="210" name="Graphic 234">
                  <a:extLst>
                    <a:ext uri="{FF2B5EF4-FFF2-40B4-BE49-F238E27FC236}">
                      <a16:creationId xmlns:a16="http://schemas.microsoft.com/office/drawing/2014/main" id="{2C0A2884-BCC0-4609-82CE-62F9BC67AFBB}"/>
                    </a:ext>
                  </a:extLst>
                </p:cNvPr>
                <p:cNvSpPr/>
                <p:nvPr/>
              </p:nvSpPr>
              <p:spPr>
                <a:xfrm>
                  <a:off x="2135864" y="2253212"/>
                  <a:ext cx="333964" cy="586458"/>
                </a:xfrm>
                <a:custGeom>
                  <a:avLst/>
                  <a:gdLst>
                    <a:gd name="connsiteX0" fmla="*/ 157361 w 333964"/>
                    <a:gd name="connsiteY0" fmla="*/ 586459 h 586458"/>
                    <a:gd name="connsiteX1" fmla="*/ 140762 w 333964"/>
                    <a:gd name="connsiteY1" fmla="*/ 583348 h 586458"/>
                    <a:gd name="connsiteX2" fmla="*/ 114370 w 333964"/>
                    <a:gd name="connsiteY2" fmla="*/ 523735 h 586458"/>
                    <a:gd name="connsiteX3" fmla="*/ 239957 w 333964"/>
                    <a:gd name="connsiteY3" fmla="*/ 198606 h 586458"/>
                    <a:gd name="connsiteX4" fmla="*/ 224904 w 333964"/>
                    <a:gd name="connsiteY4" fmla="*/ 164602 h 586458"/>
                    <a:gd name="connsiteX5" fmla="*/ 29500 w 333964"/>
                    <a:gd name="connsiteY5" fmla="*/ 89118 h 586458"/>
                    <a:gd name="connsiteX6" fmla="*/ 3108 w 333964"/>
                    <a:gd name="connsiteY6" fmla="*/ 29504 h 586458"/>
                    <a:gd name="connsiteX7" fmla="*/ 62716 w 333964"/>
                    <a:gd name="connsiteY7" fmla="*/ 3113 h 586458"/>
                    <a:gd name="connsiteX8" fmla="*/ 258126 w 333964"/>
                    <a:gd name="connsiteY8" fmla="*/ 78597 h 586458"/>
                    <a:gd name="connsiteX9" fmla="*/ 325956 w 333964"/>
                    <a:gd name="connsiteY9" fmla="*/ 231828 h 586458"/>
                    <a:gd name="connsiteX10" fmla="*/ 200369 w 333964"/>
                    <a:gd name="connsiteY10" fmla="*/ 556957 h 586458"/>
                    <a:gd name="connsiteX11" fmla="*/ 157361 w 333964"/>
                    <a:gd name="connsiteY11" fmla="*/ 586459 h 58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964" h="586458">
                      <a:moveTo>
                        <a:pt x="157361" y="586459"/>
                      </a:moveTo>
                      <a:cubicBezTo>
                        <a:pt x="151838" y="586459"/>
                        <a:pt x="146225" y="585462"/>
                        <a:pt x="140762" y="583348"/>
                      </a:cubicBezTo>
                      <a:cubicBezTo>
                        <a:pt x="117010" y="574177"/>
                        <a:pt x="105199" y="547487"/>
                        <a:pt x="114370" y="523735"/>
                      </a:cubicBezTo>
                      <a:lnTo>
                        <a:pt x="239957" y="198606"/>
                      </a:lnTo>
                      <a:cubicBezTo>
                        <a:pt x="245193" y="185052"/>
                        <a:pt x="238470" y="169838"/>
                        <a:pt x="224904" y="164602"/>
                      </a:cubicBezTo>
                      <a:lnTo>
                        <a:pt x="29500" y="89118"/>
                      </a:lnTo>
                      <a:cubicBezTo>
                        <a:pt x="5747" y="79946"/>
                        <a:pt x="-6063" y="53256"/>
                        <a:pt x="3108" y="29504"/>
                      </a:cubicBezTo>
                      <a:cubicBezTo>
                        <a:pt x="12280" y="5758"/>
                        <a:pt x="38952" y="-6071"/>
                        <a:pt x="62716" y="3113"/>
                      </a:cubicBezTo>
                      <a:lnTo>
                        <a:pt x="258126" y="78597"/>
                      </a:lnTo>
                      <a:cubicBezTo>
                        <a:pt x="319227" y="102200"/>
                        <a:pt x="349559" y="170728"/>
                        <a:pt x="325956" y="231828"/>
                      </a:cubicBezTo>
                      <a:lnTo>
                        <a:pt x="200369" y="556957"/>
                      </a:lnTo>
                      <a:cubicBezTo>
                        <a:pt x="193306" y="575246"/>
                        <a:pt x="175859" y="586459"/>
                        <a:pt x="157361" y="586459"/>
                      </a:cubicBezTo>
                      <a:close/>
                    </a:path>
                  </a:pathLst>
                </a:custGeom>
                <a:solidFill>
                  <a:srgbClr val="F5F406"/>
                </a:solidFill>
                <a:ln w="6350" cap="flat">
                  <a:solidFill>
                    <a:schemeClr val="tx1"/>
                  </a:solidFill>
                  <a:prstDash val="solid"/>
                  <a:miter/>
                </a:ln>
              </p:spPr>
              <p:txBody>
                <a:bodyPr rtlCol="0" anchor="ctr"/>
                <a:lstStyle/>
                <a:p>
                  <a:pPr>
                    <a:defRPr/>
                  </a:pPr>
                  <a:endParaRPr lang="en-PH">
                    <a:solidFill>
                      <a:prstClr val="black"/>
                    </a:solidFill>
                  </a:endParaRPr>
                </a:p>
              </p:txBody>
            </p:sp>
            <p:grpSp>
              <p:nvGrpSpPr>
                <p:cNvPr id="211" name="Graphic 234">
                  <a:extLst>
                    <a:ext uri="{FF2B5EF4-FFF2-40B4-BE49-F238E27FC236}">
                      <a16:creationId xmlns:a16="http://schemas.microsoft.com/office/drawing/2014/main" id="{A1D9194B-BE08-4DD2-9964-7CBE8FFE7494}"/>
                    </a:ext>
                  </a:extLst>
                </p:cNvPr>
                <p:cNvGrpSpPr/>
                <p:nvPr/>
              </p:nvGrpSpPr>
              <p:grpSpPr>
                <a:xfrm>
                  <a:off x="1303122" y="1796198"/>
                  <a:ext cx="1085245" cy="2257473"/>
                  <a:chOff x="1303122" y="1796198"/>
                  <a:chExt cx="1085245" cy="2257473"/>
                </a:xfrm>
              </p:grpSpPr>
              <p:sp>
                <p:nvSpPr>
                  <p:cNvPr id="213" name="Graphic 234">
                    <a:extLst>
                      <a:ext uri="{FF2B5EF4-FFF2-40B4-BE49-F238E27FC236}">
                        <a16:creationId xmlns:a16="http://schemas.microsoft.com/office/drawing/2014/main" id="{CADC98AB-EACF-4E2C-B883-B53B87C38FAF}"/>
                      </a:ext>
                    </a:extLst>
                  </p:cNvPr>
                  <p:cNvSpPr/>
                  <p:nvPr/>
                </p:nvSpPr>
                <p:spPr>
                  <a:xfrm>
                    <a:off x="2061536" y="1796198"/>
                    <a:ext cx="326831" cy="417022"/>
                  </a:xfrm>
                  <a:custGeom>
                    <a:avLst/>
                    <a:gdLst>
                      <a:gd name="connsiteX0" fmla="*/ 208057 w 326831"/>
                      <a:gd name="connsiteY0" fmla="*/ 417023 h 417022"/>
                      <a:gd name="connsiteX1" fmla="*/ 0 w 326831"/>
                      <a:gd name="connsiteY1" fmla="*/ 336654 h 417022"/>
                      <a:gd name="connsiteX2" fmla="*/ 114546 w 326831"/>
                      <a:gd name="connsiteY2" fmla="*/ 40120 h 417022"/>
                      <a:gd name="connsiteX3" fmla="*/ 195619 w 326831"/>
                      <a:gd name="connsiteY3" fmla="*/ 4229 h 417022"/>
                      <a:gd name="connsiteX4" fmla="*/ 286711 w 326831"/>
                      <a:gd name="connsiteY4" fmla="*/ 39416 h 417022"/>
                      <a:gd name="connsiteX5" fmla="*/ 322603 w 326831"/>
                      <a:gd name="connsiteY5" fmla="*/ 120489 h 4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831" h="417022">
                        <a:moveTo>
                          <a:pt x="208057" y="417023"/>
                        </a:moveTo>
                        <a:lnTo>
                          <a:pt x="0" y="336654"/>
                        </a:lnTo>
                        <a:lnTo>
                          <a:pt x="114546" y="40120"/>
                        </a:lnTo>
                        <a:cubicBezTo>
                          <a:pt x="127025" y="7824"/>
                          <a:pt x="163322" y="-8250"/>
                          <a:pt x="195619" y="4229"/>
                        </a:cubicBezTo>
                        <a:lnTo>
                          <a:pt x="286711" y="39416"/>
                        </a:lnTo>
                        <a:cubicBezTo>
                          <a:pt x="319008" y="51895"/>
                          <a:pt x="335082" y="88192"/>
                          <a:pt x="322603" y="120489"/>
                        </a:cubicBezTo>
                        <a:close/>
                      </a:path>
                    </a:pathLst>
                  </a:custGeom>
                  <a:solidFill>
                    <a:srgbClr val="F5F406"/>
                  </a:solidFill>
                  <a:ln w="6350" cap="flat">
                    <a:solidFill>
                      <a:schemeClr val="tx1"/>
                    </a:solidFill>
                    <a:prstDash val="solid"/>
                    <a:miter/>
                  </a:ln>
                </p:spPr>
                <p:txBody>
                  <a:bodyPr rtlCol="0" anchor="ctr"/>
                  <a:lstStyle/>
                  <a:p>
                    <a:pPr>
                      <a:defRPr/>
                    </a:pPr>
                    <a:endParaRPr lang="en-PH">
                      <a:solidFill>
                        <a:prstClr val="black"/>
                      </a:solidFill>
                    </a:endParaRPr>
                  </a:p>
                </p:txBody>
              </p:sp>
              <p:grpSp>
                <p:nvGrpSpPr>
                  <p:cNvPr id="214" name="Graphic 234">
                    <a:extLst>
                      <a:ext uri="{FF2B5EF4-FFF2-40B4-BE49-F238E27FC236}">
                        <a16:creationId xmlns:a16="http://schemas.microsoft.com/office/drawing/2014/main" id="{BD49885B-F3DF-4F8A-947C-56291ABFEF85}"/>
                      </a:ext>
                    </a:extLst>
                  </p:cNvPr>
                  <p:cNvGrpSpPr/>
                  <p:nvPr/>
                </p:nvGrpSpPr>
                <p:grpSpPr>
                  <a:xfrm>
                    <a:off x="1303122" y="1956902"/>
                    <a:ext cx="1071283" cy="2096769"/>
                    <a:chOff x="1303122" y="1956902"/>
                    <a:chExt cx="1071283" cy="2096769"/>
                  </a:xfrm>
                  <a:solidFill>
                    <a:srgbClr val="E8AE4D"/>
                  </a:solidFill>
                </p:grpSpPr>
                <p:sp>
                  <p:nvSpPr>
                    <p:cNvPr id="215" name="Graphic 234">
                      <a:extLst>
                        <a:ext uri="{FF2B5EF4-FFF2-40B4-BE49-F238E27FC236}">
                          <a16:creationId xmlns:a16="http://schemas.microsoft.com/office/drawing/2014/main" id="{C1A6D03C-E8D0-4455-A1BF-ABC3DFAD39E9}"/>
                        </a:ext>
                      </a:extLst>
                    </p:cNvPr>
                    <p:cNvSpPr/>
                    <p:nvPr/>
                  </p:nvSpPr>
                  <p:spPr>
                    <a:xfrm>
                      <a:off x="1303122" y="2293506"/>
                      <a:ext cx="947070" cy="1760165"/>
                    </a:xfrm>
                    <a:custGeom>
                      <a:avLst/>
                      <a:gdLst>
                        <a:gd name="connsiteX0" fmla="*/ 645641 w 947070"/>
                        <a:gd name="connsiteY0" fmla="*/ 0 h 1760165"/>
                        <a:gd name="connsiteX1" fmla="*/ 627406 w 947070"/>
                        <a:gd name="connsiteY1" fmla="*/ 12473 h 1760165"/>
                        <a:gd name="connsiteX2" fmla="*/ 0 w 947070"/>
                        <a:gd name="connsiteY2" fmla="*/ 1636681 h 1760165"/>
                        <a:gd name="connsiteX3" fmla="*/ 319671 w 947070"/>
                        <a:gd name="connsiteY3" fmla="*/ 1760166 h 1760165"/>
                        <a:gd name="connsiteX4" fmla="*/ 947071 w 947070"/>
                        <a:gd name="connsiteY4" fmla="*/ 135958 h 1760165"/>
                        <a:gd name="connsiteX5" fmla="*/ 936872 w 947070"/>
                        <a:gd name="connsiteY5" fmla="*/ 112498 h 176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070" h="1760165">
                          <a:moveTo>
                            <a:pt x="645641" y="0"/>
                          </a:moveTo>
                          <a:lnTo>
                            <a:pt x="627406" y="12473"/>
                          </a:lnTo>
                          <a:lnTo>
                            <a:pt x="0" y="1636681"/>
                          </a:lnTo>
                          <a:lnTo>
                            <a:pt x="319671" y="1760166"/>
                          </a:lnTo>
                          <a:lnTo>
                            <a:pt x="947071" y="135958"/>
                          </a:lnTo>
                          <a:lnTo>
                            <a:pt x="936872" y="112498"/>
                          </a:lnTo>
                          <a:close/>
                        </a:path>
                      </a:pathLst>
                    </a:custGeom>
                    <a:solidFill>
                      <a:srgbClr val="FF8E01"/>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216" name="Graphic 234">
                      <a:extLst>
                        <a:ext uri="{FF2B5EF4-FFF2-40B4-BE49-F238E27FC236}">
                          <a16:creationId xmlns:a16="http://schemas.microsoft.com/office/drawing/2014/main" id="{707E255E-2728-4248-BAAB-AAA363866E6C}"/>
                        </a:ext>
                      </a:extLst>
                    </p:cNvPr>
                    <p:cNvSpPr/>
                    <p:nvPr/>
                  </p:nvSpPr>
                  <p:spPr>
                    <a:xfrm>
                      <a:off x="2000286" y="1956902"/>
                      <a:ext cx="374119" cy="302521"/>
                    </a:xfrm>
                    <a:custGeom>
                      <a:avLst/>
                      <a:gdLst>
                        <a:gd name="connsiteX0" fmla="*/ 336276 w 374119"/>
                        <a:gd name="connsiteY0" fmla="*/ 84852 h 302521"/>
                        <a:gd name="connsiteX1" fmla="*/ 126936 w 374119"/>
                        <a:gd name="connsiteY1" fmla="*/ 3988 h 302521"/>
                        <a:gd name="connsiteX2" fmla="*/ 50460 w 374119"/>
                        <a:gd name="connsiteY2" fmla="*/ 37843 h 302521"/>
                        <a:gd name="connsiteX3" fmla="*/ 0 w 374119"/>
                        <a:gd name="connsiteY3" fmla="*/ 168475 h 302521"/>
                        <a:gd name="connsiteX4" fmla="*/ 11142 w 374119"/>
                        <a:gd name="connsiteY4" fmla="*/ 192299 h 302521"/>
                        <a:gd name="connsiteX5" fmla="*/ 296480 w 374119"/>
                        <a:gd name="connsiteY5" fmla="*/ 302522 h 302521"/>
                        <a:gd name="connsiteX6" fmla="*/ 319671 w 374119"/>
                        <a:gd name="connsiteY6" fmla="*/ 291959 h 302521"/>
                        <a:gd name="connsiteX7" fmla="*/ 370131 w 374119"/>
                        <a:gd name="connsiteY7" fmla="*/ 161328 h 302521"/>
                        <a:gd name="connsiteX8" fmla="*/ 336276 w 374119"/>
                        <a:gd name="connsiteY8" fmla="*/ 84852 h 30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119" h="302521">
                          <a:moveTo>
                            <a:pt x="336276" y="84852"/>
                          </a:moveTo>
                          <a:lnTo>
                            <a:pt x="126936" y="3988"/>
                          </a:lnTo>
                          <a:cubicBezTo>
                            <a:pt x="96472" y="-7780"/>
                            <a:pt x="62235" y="7380"/>
                            <a:pt x="50460" y="37843"/>
                          </a:cubicBezTo>
                          <a:lnTo>
                            <a:pt x="0" y="168475"/>
                          </a:lnTo>
                          <a:lnTo>
                            <a:pt x="11142" y="192299"/>
                          </a:lnTo>
                          <a:lnTo>
                            <a:pt x="296480" y="302522"/>
                          </a:lnTo>
                          <a:lnTo>
                            <a:pt x="319671" y="291959"/>
                          </a:lnTo>
                          <a:lnTo>
                            <a:pt x="370131" y="161328"/>
                          </a:lnTo>
                          <a:cubicBezTo>
                            <a:pt x="381900" y="130858"/>
                            <a:pt x="366745" y="96621"/>
                            <a:pt x="336276" y="84852"/>
                          </a:cubicBezTo>
                          <a:close/>
                        </a:path>
                      </a:pathLst>
                    </a:custGeom>
                    <a:solidFill>
                      <a:srgbClr val="FF8E01"/>
                    </a:solidFill>
                    <a:ln w="6350" cap="flat">
                      <a:solidFill>
                        <a:schemeClr val="tx1"/>
                      </a:solidFill>
                      <a:prstDash val="solid"/>
                      <a:miter/>
                    </a:ln>
                  </p:spPr>
                  <p:txBody>
                    <a:bodyPr rtlCol="0" anchor="ctr"/>
                    <a:lstStyle/>
                    <a:p>
                      <a:pPr>
                        <a:defRPr/>
                      </a:pPr>
                      <a:endParaRPr lang="en-PH">
                        <a:solidFill>
                          <a:prstClr val="black"/>
                        </a:solidFill>
                      </a:endParaRPr>
                    </a:p>
                  </p:txBody>
                </p:sp>
              </p:grpSp>
            </p:grpSp>
            <p:sp>
              <p:nvSpPr>
                <p:cNvPr id="212" name="Graphic 234">
                  <a:extLst>
                    <a:ext uri="{FF2B5EF4-FFF2-40B4-BE49-F238E27FC236}">
                      <a16:creationId xmlns:a16="http://schemas.microsoft.com/office/drawing/2014/main" id="{FC431FE1-8C4F-4C9B-9E8C-BE484E183426}"/>
                    </a:ext>
                  </a:extLst>
                </p:cNvPr>
                <p:cNvSpPr/>
                <p:nvPr/>
              </p:nvSpPr>
              <p:spPr>
                <a:xfrm rot="17465953">
                  <a:off x="2029572" y="2108181"/>
                  <a:ext cx="193621" cy="338716"/>
                </a:xfrm>
                <a:custGeom>
                  <a:avLst/>
                  <a:gdLst>
                    <a:gd name="connsiteX0" fmla="*/ 0 w 193621"/>
                    <a:gd name="connsiteY0" fmla="*/ 0 h 342703"/>
                    <a:gd name="connsiteX1" fmla="*/ 193621 w 193621"/>
                    <a:gd name="connsiteY1" fmla="*/ 0 h 342703"/>
                    <a:gd name="connsiteX2" fmla="*/ 193621 w 193621"/>
                    <a:gd name="connsiteY2" fmla="*/ 342704 h 342703"/>
                    <a:gd name="connsiteX3" fmla="*/ 0 w 193621"/>
                    <a:gd name="connsiteY3" fmla="*/ 342704 h 342703"/>
                  </a:gdLst>
                  <a:ahLst/>
                  <a:cxnLst>
                    <a:cxn ang="0">
                      <a:pos x="connsiteX0" y="connsiteY0"/>
                    </a:cxn>
                    <a:cxn ang="0">
                      <a:pos x="connsiteX1" y="connsiteY1"/>
                    </a:cxn>
                    <a:cxn ang="0">
                      <a:pos x="connsiteX2" y="connsiteY2"/>
                    </a:cxn>
                    <a:cxn ang="0">
                      <a:pos x="connsiteX3" y="connsiteY3"/>
                    </a:cxn>
                  </a:cxnLst>
                  <a:rect l="l" t="t" r="r" b="b"/>
                  <a:pathLst>
                    <a:path w="193621" h="342703">
                      <a:moveTo>
                        <a:pt x="0" y="0"/>
                      </a:moveTo>
                      <a:lnTo>
                        <a:pt x="193621" y="0"/>
                      </a:lnTo>
                      <a:lnTo>
                        <a:pt x="193621" y="342704"/>
                      </a:lnTo>
                      <a:lnTo>
                        <a:pt x="0" y="342704"/>
                      </a:lnTo>
                      <a:close/>
                    </a:path>
                  </a:pathLst>
                </a:custGeom>
                <a:solidFill>
                  <a:srgbClr val="F5F406"/>
                </a:solidFill>
                <a:ln w="6350" cap="flat">
                  <a:solidFill>
                    <a:schemeClr val="tx1"/>
                  </a:solidFill>
                  <a:prstDash val="solid"/>
                  <a:miter/>
                </a:ln>
              </p:spPr>
              <p:txBody>
                <a:bodyPr rtlCol="0" anchor="ctr"/>
                <a:lstStyle/>
                <a:p>
                  <a:pPr>
                    <a:defRPr/>
                  </a:pPr>
                  <a:endParaRPr lang="en-PH" dirty="0">
                    <a:solidFill>
                      <a:prstClr val="black"/>
                    </a:solidFill>
                  </a:endParaRPr>
                </a:p>
              </p:txBody>
            </p:sp>
          </p:grpSp>
          <p:grpSp>
            <p:nvGrpSpPr>
              <p:cNvPr id="201" name="Graphic 234">
                <a:extLst>
                  <a:ext uri="{FF2B5EF4-FFF2-40B4-BE49-F238E27FC236}">
                    <a16:creationId xmlns:a16="http://schemas.microsoft.com/office/drawing/2014/main" id="{0720A492-5877-4AB5-ACD4-BE175E741228}"/>
                  </a:ext>
                </a:extLst>
              </p:cNvPr>
              <p:cNvGrpSpPr/>
              <p:nvPr/>
            </p:nvGrpSpPr>
            <p:grpSpPr>
              <a:xfrm>
                <a:off x="965294" y="1791808"/>
                <a:ext cx="406152" cy="2192821"/>
                <a:chOff x="965294" y="1791808"/>
                <a:chExt cx="406152" cy="2192821"/>
              </a:xfrm>
            </p:grpSpPr>
            <p:grpSp>
              <p:nvGrpSpPr>
                <p:cNvPr id="206" name="Graphic 234">
                  <a:extLst>
                    <a:ext uri="{FF2B5EF4-FFF2-40B4-BE49-F238E27FC236}">
                      <a16:creationId xmlns:a16="http://schemas.microsoft.com/office/drawing/2014/main" id="{CE79E015-DFDF-4F8D-951E-4FE102375918}"/>
                    </a:ext>
                  </a:extLst>
                </p:cNvPr>
                <p:cNvGrpSpPr/>
                <p:nvPr/>
              </p:nvGrpSpPr>
              <p:grpSpPr>
                <a:xfrm>
                  <a:off x="965294" y="1791808"/>
                  <a:ext cx="402484" cy="2192821"/>
                  <a:chOff x="965294" y="1791808"/>
                  <a:chExt cx="402484" cy="2192821"/>
                </a:xfrm>
                <a:solidFill>
                  <a:srgbClr val="9BC4F9"/>
                </a:solidFill>
              </p:grpSpPr>
              <p:sp>
                <p:nvSpPr>
                  <p:cNvPr id="208" name="Graphic 234">
                    <a:extLst>
                      <a:ext uri="{FF2B5EF4-FFF2-40B4-BE49-F238E27FC236}">
                        <a16:creationId xmlns:a16="http://schemas.microsoft.com/office/drawing/2014/main" id="{8DE1CDB2-1BC9-437F-AD50-4DF2D1D53B26}"/>
                      </a:ext>
                    </a:extLst>
                  </p:cNvPr>
                  <p:cNvSpPr/>
                  <p:nvPr/>
                </p:nvSpPr>
                <p:spPr>
                  <a:xfrm>
                    <a:off x="965294" y="2370847"/>
                    <a:ext cx="391142" cy="1613782"/>
                  </a:xfrm>
                  <a:custGeom>
                    <a:avLst/>
                    <a:gdLst>
                      <a:gd name="connsiteX0" fmla="*/ 92531 w 391142"/>
                      <a:gd name="connsiteY0" fmla="*/ 0 h 1613782"/>
                      <a:gd name="connsiteX1" fmla="*/ 36596 w 391142"/>
                      <a:gd name="connsiteY1" fmla="*/ 26481 h 1613782"/>
                      <a:gd name="connsiteX2" fmla="*/ 0 w 391142"/>
                      <a:gd name="connsiteY2" fmla="*/ 1605567 h 1613782"/>
                      <a:gd name="connsiteX3" fmla="*/ 354541 w 391142"/>
                      <a:gd name="connsiteY3" fmla="*/ 1613783 h 1613782"/>
                      <a:gd name="connsiteX4" fmla="*/ 391143 w 391142"/>
                      <a:gd name="connsiteY4" fmla="*/ 34697 h 1613782"/>
                      <a:gd name="connsiteX5" fmla="*/ 336527 w 391142"/>
                      <a:gd name="connsiteY5" fmla="*/ 4496 h 16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142" h="1613782">
                        <a:moveTo>
                          <a:pt x="92531" y="0"/>
                        </a:moveTo>
                        <a:lnTo>
                          <a:pt x="36596" y="26481"/>
                        </a:lnTo>
                        <a:lnTo>
                          <a:pt x="0" y="1605567"/>
                        </a:lnTo>
                        <a:lnTo>
                          <a:pt x="354541" y="1613783"/>
                        </a:lnTo>
                        <a:lnTo>
                          <a:pt x="391143" y="34697"/>
                        </a:lnTo>
                        <a:lnTo>
                          <a:pt x="336527" y="4496"/>
                        </a:lnTo>
                        <a:close/>
                      </a:path>
                    </a:pathLst>
                  </a:custGeom>
                  <a:solidFill>
                    <a:srgbClr val="D1DAFB"/>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209" name="Graphic 234">
                    <a:extLst>
                      <a:ext uri="{FF2B5EF4-FFF2-40B4-BE49-F238E27FC236}">
                        <a16:creationId xmlns:a16="http://schemas.microsoft.com/office/drawing/2014/main" id="{9942C3A1-4F8A-4294-B277-64B445B513F8}"/>
                      </a:ext>
                    </a:extLst>
                  </p:cNvPr>
                  <p:cNvSpPr/>
                  <p:nvPr/>
                </p:nvSpPr>
                <p:spPr>
                  <a:xfrm>
                    <a:off x="1006595" y="1791808"/>
                    <a:ext cx="361183" cy="438053"/>
                  </a:xfrm>
                  <a:custGeom>
                    <a:avLst/>
                    <a:gdLst>
                      <a:gd name="connsiteX0" fmla="*/ 298599 w 361183"/>
                      <a:gd name="connsiteY0" fmla="*/ 438053 h 438053"/>
                      <a:gd name="connsiteX1" fmla="*/ 354541 w 361183"/>
                      <a:gd name="connsiteY1" fmla="*/ 411113 h 438053"/>
                      <a:gd name="connsiteX2" fmla="*/ 361151 w 361183"/>
                      <a:gd name="connsiteY2" fmla="*/ 126025 h 438053"/>
                      <a:gd name="connsiteX3" fmla="*/ 243375 w 361183"/>
                      <a:gd name="connsiteY3" fmla="*/ 2660 h 438053"/>
                      <a:gd name="connsiteX4" fmla="*/ 129975 w 361183"/>
                      <a:gd name="connsiteY4" fmla="*/ 33 h 438053"/>
                      <a:gd name="connsiteX5" fmla="*/ 6610 w 361183"/>
                      <a:gd name="connsiteY5" fmla="*/ 117809 h 438053"/>
                      <a:gd name="connsiteX6" fmla="*/ 0 w 361183"/>
                      <a:gd name="connsiteY6" fmla="*/ 402897 h 438053"/>
                      <a:gd name="connsiteX7" fmla="*/ 54604 w 361183"/>
                      <a:gd name="connsiteY7" fmla="*/ 433563 h 43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183" h="438053">
                        <a:moveTo>
                          <a:pt x="298599" y="438053"/>
                        </a:moveTo>
                        <a:lnTo>
                          <a:pt x="354541" y="411113"/>
                        </a:lnTo>
                        <a:lnTo>
                          <a:pt x="361151" y="126025"/>
                        </a:lnTo>
                        <a:cubicBezTo>
                          <a:pt x="362691" y="59438"/>
                          <a:pt x="309962" y="4201"/>
                          <a:pt x="243375" y="2660"/>
                        </a:cubicBezTo>
                        <a:lnTo>
                          <a:pt x="129975" y="33"/>
                        </a:lnTo>
                        <a:cubicBezTo>
                          <a:pt x="63387" y="-1513"/>
                          <a:pt x="8150" y="51222"/>
                          <a:pt x="6610" y="117809"/>
                        </a:cubicBezTo>
                        <a:lnTo>
                          <a:pt x="0" y="402897"/>
                        </a:lnTo>
                        <a:lnTo>
                          <a:pt x="54604" y="433563"/>
                        </a:lnTo>
                        <a:close/>
                      </a:path>
                    </a:pathLst>
                  </a:custGeom>
                  <a:solidFill>
                    <a:srgbClr val="D1DAFB"/>
                  </a:solidFill>
                  <a:ln w="6350" cap="flat">
                    <a:solidFill>
                      <a:schemeClr val="tx1"/>
                    </a:solidFill>
                    <a:prstDash val="solid"/>
                    <a:miter/>
                  </a:ln>
                </p:spPr>
                <p:txBody>
                  <a:bodyPr rtlCol="0" anchor="ctr"/>
                  <a:lstStyle/>
                  <a:p>
                    <a:pPr>
                      <a:defRPr/>
                    </a:pPr>
                    <a:endParaRPr lang="en-PH">
                      <a:solidFill>
                        <a:prstClr val="black"/>
                      </a:solidFill>
                    </a:endParaRPr>
                  </a:p>
                </p:txBody>
              </p:sp>
            </p:grpSp>
            <p:sp>
              <p:nvSpPr>
                <p:cNvPr id="207" name="Graphic 234">
                  <a:extLst>
                    <a:ext uri="{FF2B5EF4-FFF2-40B4-BE49-F238E27FC236}">
                      <a16:creationId xmlns:a16="http://schemas.microsoft.com/office/drawing/2014/main" id="{8F6960F5-FD9C-4B77-82AF-DCC6FAD1BE45}"/>
                    </a:ext>
                  </a:extLst>
                </p:cNvPr>
                <p:cNvSpPr/>
                <p:nvPr/>
              </p:nvSpPr>
              <p:spPr>
                <a:xfrm rot="16279054">
                  <a:off x="1092432" y="2121996"/>
                  <a:ext cx="202735" cy="355293"/>
                </a:xfrm>
                <a:custGeom>
                  <a:avLst/>
                  <a:gdLst>
                    <a:gd name="connsiteX0" fmla="*/ 0 w 202736"/>
                    <a:gd name="connsiteY0" fmla="*/ 0 h 354736"/>
                    <a:gd name="connsiteX1" fmla="*/ 202736 w 202736"/>
                    <a:gd name="connsiteY1" fmla="*/ 0 h 354736"/>
                    <a:gd name="connsiteX2" fmla="*/ 202736 w 202736"/>
                    <a:gd name="connsiteY2" fmla="*/ 354736 h 354736"/>
                    <a:gd name="connsiteX3" fmla="*/ 0 w 202736"/>
                    <a:gd name="connsiteY3" fmla="*/ 354736 h 354736"/>
                  </a:gdLst>
                  <a:ahLst/>
                  <a:cxnLst>
                    <a:cxn ang="0">
                      <a:pos x="connsiteX0" y="connsiteY0"/>
                    </a:cxn>
                    <a:cxn ang="0">
                      <a:pos x="connsiteX1" y="connsiteY1"/>
                    </a:cxn>
                    <a:cxn ang="0">
                      <a:pos x="connsiteX2" y="connsiteY2"/>
                    </a:cxn>
                    <a:cxn ang="0">
                      <a:pos x="connsiteX3" y="connsiteY3"/>
                    </a:cxn>
                  </a:cxnLst>
                  <a:rect l="l" t="t" r="r" b="b"/>
                  <a:pathLst>
                    <a:path w="202736" h="354736">
                      <a:moveTo>
                        <a:pt x="0" y="0"/>
                      </a:moveTo>
                      <a:lnTo>
                        <a:pt x="202736" y="0"/>
                      </a:lnTo>
                      <a:lnTo>
                        <a:pt x="202736" y="354736"/>
                      </a:lnTo>
                      <a:lnTo>
                        <a:pt x="0" y="354736"/>
                      </a:lnTo>
                      <a:close/>
                    </a:path>
                  </a:pathLst>
                </a:custGeom>
                <a:solidFill>
                  <a:srgbClr val="FE8ADA"/>
                </a:solidFill>
                <a:ln w="6350" cap="flat">
                  <a:solidFill>
                    <a:schemeClr val="tx1"/>
                  </a:solidFill>
                  <a:prstDash val="solid"/>
                  <a:miter/>
                </a:ln>
              </p:spPr>
              <p:txBody>
                <a:bodyPr rtlCol="0" anchor="ctr"/>
                <a:lstStyle/>
                <a:p>
                  <a:pPr>
                    <a:defRPr/>
                  </a:pPr>
                  <a:endParaRPr lang="en-PH">
                    <a:solidFill>
                      <a:prstClr val="black"/>
                    </a:solidFill>
                  </a:endParaRPr>
                </a:p>
              </p:txBody>
            </p:sp>
          </p:grpSp>
          <p:grpSp>
            <p:nvGrpSpPr>
              <p:cNvPr id="202" name="Graphic 234">
                <a:extLst>
                  <a:ext uri="{FF2B5EF4-FFF2-40B4-BE49-F238E27FC236}">
                    <a16:creationId xmlns:a16="http://schemas.microsoft.com/office/drawing/2014/main" id="{33FDE698-4D96-4DBE-BFAB-F53FCD1E2344}"/>
                  </a:ext>
                </a:extLst>
              </p:cNvPr>
              <p:cNvGrpSpPr/>
              <p:nvPr/>
            </p:nvGrpSpPr>
            <p:grpSpPr>
              <a:xfrm>
                <a:off x="-15508" y="1796198"/>
                <a:ext cx="1298718" cy="2486183"/>
                <a:chOff x="-15508" y="1796198"/>
                <a:chExt cx="1298718" cy="2486183"/>
              </a:xfrm>
            </p:grpSpPr>
            <p:sp>
              <p:nvSpPr>
                <p:cNvPr id="203" name="Graphic 234">
                  <a:extLst>
                    <a:ext uri="{FF2B5EF4-FFF2-40B4-BE49-F238E27FC236}">
                      <a16:creationId xmlns:a16="http://schemas.microsoft.com/office/drawing/2014/main" id="{D063F509-343B-469A-B7E2-E225F9CA77E5}"/>
                    </a:ext>
                  </a:extLst>
                </p:cNvPr>
                <p:cNvSpPr/>
                <p:nvPr/>
              </p:nvSpPr>
              <p:spPr>
                <a:xfrm>
                  <a:off x="24643" y="2134679"/>
                  <a:ext cx="1258567" cy="2147702"/>
                </a:xfrm>
                <a:custGeom>
                  <a:avLst/>
                  <a:gdLst>
                    <a:gd name="connsiteX0" fmla="*/ 345125 w 1258567"/>
                    <a:gd name="connsiteY0" fmla="*/ 5559 h 2147702"/>
                    <a:gd name="connsiteX1" fmla="*/ 345125 w 1258567"/>
                    <a:gd name="connsiteY1" fmla="*/ 5553 h 2147702"/>
                    <a:gd name="connsiteX2" fmla="*/ 345125 w 1258567"/>
                    <a:gd name="connsiteY2" fmla="*/ 5559 h 2147702"/>
                    <a:gd name="connsiteX3" fmla="*/ 303920 w 1258567"/>
                    <a:gd name="connsiteY3" fmla="*/ 0 h 2147702"/>
                    <a:gd name="connsiteX4" fmla="*/ 22307 w 1258567"/>
                    <a:gd name="connsiteY4" fmla="*/ 129712 h 2147702"/>
                    <a:gd name="connsiteX5" fmla="*/ 6 w 1258567"/>
                    <a:gd name="connsiteY5" fmla="*/ 164523 h 2147702"/>
                    <a:gd name="connsiteX6" fmla="*/ 0 w 1258567"/>
                    <a:gd name="connsiteY6" fmla="*/ 164517 h 2147702"/>
                    <a:gd name="connsiteX7" fmla="*/ 6 w 1258567"/>
                    <a:gd name="connsiteY7" fmla="*/ 164523 h 2147702"/>
                    <a:gd name="connsiteX8" fmla="*/ 913448 w 1258567"/>
                    <a:gd name="connsiteY8" fmla="*/ 2147702 h 2147702"/>
                    <a:gd name="connsiteX9" fmla="*/ 1258567 w 1258567"/>
                    <a:gd name="connsiteY9" fmla="*/ 1988744 h 21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8567" h="2147702">
                      <a:moveTo>
                        <a:pt x="345125" y="5559"/>
                      </a:moveTo>
                      <a:lnTo>
                        <a:pt x="345125" y="5553"/>
                      </a:lnTo>
                      <a:lnTo>
                        <a:pt x="345125" y="5559"/>
                      </a:lnTo>
                      <a:lnTo>
                        <a:pt x="303920" y="0"/>
                      </a:lnTo>
                      <a:lnTo>
                        <a:pt x="22307" y="129712"/>
                      </a:lnTo>
                      <a:lnTo>
                        <a:pt x="6" y="164523"/>
                      </a:lnTo>
                      <a:lnTo>
                        <a:pt x="0" y="164517"/>
                      </a:lnTo>
                      <a:lnTo>
                        <a:pt x="6" y="164523"/>
                      </a:lnTo>
                      <a:lnTo>
                        <a:pt x="913448" y="2147702"/>
                      </a:lnTo>
                      <a:lnTo>
                        <a:pt x="1258567" y="1988744"/>
                      </a:lnTo>
                      <a:close/>
                    </a:path>
                  </a:pathLst>
                </a:custGeom>
                <a:solidFill>
                  <a:srgbClr val="FEA4E2"/>
                </a:solidFill>
                <a:ln w="6350" cap="flat">
                  <a:solidFill>
                    <a:schemeClr val="tx1"/>
                  </a:solidFill>
                  <a:prstDash val="solid"/>
                  <a:miter/>
                </a:ln>
              </p:spPr>
              <p:txBody>
                <a:bodyPr rtlCol="0" anchor="ctr"/>
                <a:lstStyle/>
                <a:p>
                  <a:pPr>
                    <a:defRPr/>
                  </a:pPr>
                  <a:endParaRPr lang="en-PH" dirty="0">
                    <a:solidFill>
                      <a:prstClr val="black"/>
                    </a:solidFill>
                  </a:endParaRPr>
                </a:p>
              </p:txBody>
            </p:sp>
            <p:sp>
              <p:nvSpPr>
                <p:cNvPr id="204" name="Graphic 234">
                  <a:extLst>
                    <a:ext uri="{FF2B5EF4-FFF2-40B4-BE49-F238E27FC236}">
                      <a16:creationId xmlns:a16="http://schemas.microsoft.com/office/drawing/2014/main" id="{30D610DD-917B-4676-8153-62054A7FC495}"/>
                    </a:ext>
                  </a:extLst>
                </p:cNvPr>
                <p:cNvSpPr/>
                <p:nvPr/>
              </p:nvSpPr>
              <p:spPr>
                <a:xfrm>
                  <a:off x="-15508" y="1796198"/>
                  <a:ext cx="385275" cy="503003"/>
                </a:xfrm>
                <a:custGeom>
                  <a:avLst/>
                  <a:gdLst>
                    <a:gd name="connsiteX0" fmla="*/ 40157 w 385275"/>
                    <a:gd name="connsiteY0" fmla="*/ 503004 h 503003"/>
                    <a:gd name="connsiteX1" fmla="*/ 385276 w 385275"/>
                    <a:gd name="connsiteY1" fmla="*/ 344040 h 503003"/>
                    <a:gd name="connsiteX2" fmla="*/ 385270 w 385275"/>
                    <a:gd name="connsiteY2" fmla="*/ 344028 h 503003"/>
                    <a:gd name="connsiteX3" fmla="*/ 324038 w 385275"/>
                    <a:gd name="connsiteY3" fmla="*/ 259385 h 503003"/>
                    <a:gd name="connsiteX4" fmla="*/ 55114 w 385275"/>
                    <a:gd name="connsiteY4" fmla="*/ 8869 h 503003"/>
                    <a:gd name="connsiteX5" fmla="*/ 32 w 385275"/>
                    <a:gd name="connsiteY5" fmla="*/ 34239 h 503003"/>
                    <a:gd name="connsiteX6" fmla="*/ 15622 w 385275"/>
                    <a:gd name="connsiteY6" fmla="*/ 401445 h 503003"/>
                    <a:gd name="connsiteX7" fmla="*/ 40157 w 385275"/>
                    <a:gd name="connsiteY7" fmla="*/ 503004 h 503003"/>
                    <a:gd name="connsiteX8" fmla="*/ 40157 w 385275"/>
                    <a:gd name="connsiteY8" fmla="*/ 503004 h 50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75" h="503003">
                      <a:moveTo>
                        <a:pt x="40157" y="503004"/>
                      </a:moveTo>
                      <a:lnTo>
                        <a:pt x="385276" y="344040"/>
                      </a:lnTo>
                      <a:cubicBezTo>
                        <a:pt x="385276" y="344034"/>
                        <a:pt x="385276" y="344034"/>
                        <a:pt x="385270" y="344028"/>
                      </a:cubicBezTo>
                      <a:cubicBezTo>
                        <a:pt x="370563" y="312096"/>
                        <a:pt x="349761" y="283346"/>
                        <a:pt x="324038" y="259385"/>
                      </a:cubicBezTo>
                      <a:lnTo>
                        <a:pt x="55114" y="8869"/>
                      </a:lnTo>
                      <a:cubicBezTo>
                        <a:pt x="33666" y="-11110"/>
                        <a:pt x="-1210" y="4958"/>
                        <a:pt x="32" y="34239"/>
                      </a:cubicBezTo>
                      <a:lnTo>
                        <a:pt x="15622" y="401445"/>
                      </a:lnTo>
                      <a:cubicBezTo>
                        <a:pt x="17115" y="436572"/>
                        <a:pt x="25444" y="471066"/>
                        <a:pt x="40157" y="503004"/>
                      </a:cubicBezTo>
                      <a:cubicBezTo>
                        <a:pt x="40157" y="502998"/>
                        <a:pt x="40157" y="503004"/>
                        <a:pt x="40157" y="503004"/>
                      </a:cubicBezTo>
                      <a:close/>
                    </a:path>
                  </a:pathLst>
                </a:custGeom>
                <a:solidFill>
                  <a:srgbClr val="596C76"/>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205" name="Graphic 234">
                  <a:extLst>
                    <a:ext uri="{FF2B5EF4-FFF2-40B4-BE49-F238E27FC236}">
                      <a16:creationId xmlns:a16="http://schemas.microsoft.com/office/drawing/2014/main" id="{3DD12906-EFBA-4DD6-A494-6878F3111349}"/>
                    </a:ext>
                  </a:extLst>
                </p:cNvPr>
                <p:cNvSpPr/>
                <p:nvPr/>
              </p:nvSpPr>
              <p:spPr>
                <a:xfrm>
                  <a:off x="155340" y="2200437"/>
                  <a:ext cx="1001417" cy="2048578"/>
                </a:xfrm>
                <a:custGeom>
                  <a:avLst/>
                  <a:gdLst>
                    <a:gd name="connsiteX0" fmla="*/ 997178 w 1001417"/>
                    <a:gd name="connsiteY0" fmla="*/ 1983179 h 2048578"/>
                    <a:gd name="connsiteX1" fmla="*/ 83742 w 1001417"/>
                    <a:gd name="connsiteY1" fmla="*/ 0 h 2048578"/>
                    <a:gd name="connsiteX2" fmla="*/ 0 w 1001417"/>
                    <a:gd name="connsiteY2" fmla="*/ 38572 h 2048578"/>
                    <a:gd name="connsiteX3" fmla="*/ 913442 w 1001417"/>
                    <a:gd name="connsiteY3" fmla="*/ 2021752 h 2048578"/>
                    <a:gd name="connsiteX4" fmla="*/ 955346 w 1001417"/>
                    <a:gd name="connsiteY4" fmla="*/ 2048579 h 2048578"/>
                    <a:gd name="connsiteX5" fmla="*/ 974603 w 1001417"/>
                    <a:gd name="connsiteY5" fmla="*/ 2044340 h 2048578"/>
                    <a:gd name="connsiteX6" fmla="*/ 997178 w 1001417"/>
                    <a:gd name="connsiteY6" fmla="*/ 1983179 h 204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417" h="2048578">
                      <a:moveTo>
                        <a:pt x="997178" y="1983179"/>
                      </a:moveTo>
                      <a:lnTo>
                        <a:pt x="83742" y="0"/>
                      </a:lnTo>
                      <a:lnTo>
                        <a:pt x="0" y="38572"/>
                      </a:lnTo>
                      <a:lnTo>
                        <a:pt x="913442" y="2021752"/>
                      </a:lnTo>
                      <a:cubicBezTo>
                        <a:pt x="921223" y="2038631"/>
                        <a:pt x="937899" y="2048579"/>
                        <a:pt x="955346" y="2048579"/>
                      </a:cubicBezTo>
                      <a:cubicBezTo>
                        <a:pt x="961801" y="2048579"/>
                        <a:pt x="968351" y="2047218"/>
                        <a:pt x="974603" y="2044340"/>
                      </a:cubicBezTo>
                      <a:cubicBezTo>
                        <a:pt x="997716" y="2033681"/>
                        <a:pt x="1007831" y="2006305"/>
                        <a:pt x="997178" y="1983179"/>
                      </a:cubicBezTo>
                      <a:close/>
                    </a:path>
                  </a:pathLst>
                </a:custGeom>
                <a:solidFill>
                  <a:srgbClr val="FE8ADA"/>
                </a:solidFill>
                <a:ln w="6350" cap="flat">
                  <a:solidFill>
                    <a:schemeClr val="tx1"/>
                  </a:solidFill>
                  <a:prstDash val="solid"/>
                  <a:miter/>
                </a:ln>
              </p:spPr>
              <p:txBody>
                <a:bodyPr rtlCol="0" anchor="ctr"/>
                <a:lstStyle/>
                <a:p>
                  <a:pPr>
                    <a:defRPr/>
                  </a:pPr>
                  <a:endParaRPr lang="en-PH">
                    <a:solidFill>
                      <a:prstClr val="black"/>
                    </a:solidFill>
                  </a:endParaRPr>
                </a:p>
              </p:txBody>
            </p:sp>
          </p:grpSp>
        </p:grpSp>
        <p:sp>
          <p:nvSpPr>
            <p:cNvPr id="197" name="Freeform: Shape 262">
              <a:extLst>
                <a:ext uri="{FF2B5EF4-FFF2-40B4-BE49-F238E27FC236}">
                  <a16:creationId xmlns:a16="http://schemas.microsoft.com/office/drawing/2014/main" id="{D20F4844-3B6C-47FC-9611-3C36C1F57DF5}"/>
                </a:ext>
              </a:extLst>
            </p:cNvPr>
            <p:cNvSpPr/>
            <p:nvPr/>
          </p:nvSpPr>
          <p:spPr>
            <a:xfrm>
              <a:off x="659141" y="4260550"/>
              <a:ext cx="1088630" cy="1353530"/>
            </a:xfrm>
            <a:custGeom>
              <a:avLst/>
              <a:gdLst>
                <a:gd name="connsiteX0" fmla="*/ 0 w 1088630"/>
                <a:gd name="connsiteY0" fmla="*/ 0 h 1010680"/>
                <a:gd name="connsiteX1" fmla="*/ 872611 w 1088630"/>
                <a:gd name="connsiteY1" fmla="*/ 0 h 1010680"/>
                <a:gd name="connsiteX2" fmla="*/ 884549 w 1088630"/>
                <a:gd name="connsiteY2" fmla="*/ 0 h 1010680"/>
                <a:gd name="connsiteX3" fmla="*/ 1088630 w 1088630"/>
                <a:gd name="connsiteY3" fmla="*/ 0 h 1010680"/>
                <a:gd name="connsiteX4" fmla="*/ 948490 w 1088630"/>
                <a:gd name="connsiteY4" fmla="*/ 908997 h 1010680"/>
                <a:gd name="connsiteX5" fmla="*/ 829931 w 1088630"/>
                <a:gd name="connsiteY5" fmla="*/ 1010680 h 1010680"/>
                <a:gd name="connsiteX6" fmla="*/ 625847 w 1088630"/>
                <a:gd name="connsiteY6" fmla="*/ 1010680 h 1010680"/>
                <a:gd name="connsiteX7" fmla="*/ 613909 w 1088630"/>
                <a:gd name="connsiteY7" fmla="*/ 1010680 h 1010680"/>
                <a:gd name="connsiteX8" fmla="*/ 258699 w 1088630"/>
                <a:gd name="connsiteY8" fmla="*/ 1010680 h 1010680"/>
                <a:gd name="connsiteX9" fmla="*/ 140140 w 1088630"/>
                <a:gd name="connsiteY9" fmla="*/ 908997 h 10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8630" h="1010680">
                  <a:moveTo>
                    <a:pt x="0" y="0"/>
                  </a:moveTo>
                  <a:lnTo>
                    <a:pt x="872611" y="0"/>
                  </a:lnTo>
                  <a:lnTo>
                    <a:pt x="884549" y="0"/>
                  </a:lnTo>
                  <a:lnTo>
                    <a:pt x="1088630" y="0"/>
                  </a:lnTo>
                  <a:lnTo>
                    <a:pt x="948490" y="908997"/>
                  </a:lnTo>
                  <a:cubicBezTo>
                    <a:pt x="939470" y="967502"/>
                    <a:pt x="889126" y="1010680"/>
                    <a:pt x="829931" y="1010680"/>
                  </a:cubicBezTo>
                  <a:lnTo>
                    <a:pt x="625847" y="1010680"/>
                  </a:lnTo>
                  <a:lnTo>
                    <a:pt x="613909" y="1010680"/>
                  </a:lnTo>
                  <a:lnTo>
                    <a:pt x="258699" y="1010680"/>
                  </a:lnTo>
                  <a:cubicBezTo>
                    <a:pt x="199504" y="1010680"/>
                    <a:pt x="149159" y="967502"/>
                    <a:pt x="140140" y="908997"/>
                  </a:cubicBezTo>
                  <a:close/>
                </a:path>
              </a:pathLst>
            </a:custGeom>
            <a:solidFill>
              <a:srgbClr val="FDEADC"/>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198" name="Freeform: Shape 264">
              <a:extLst>
                <a:ext uri="{FF2B5EF4-FFF2-40B4-BE49-F238E27FC236}">
                  <a16:creationId xmlns:a16="http://schemas.microsoft.com/office/drawing/2014/main" id="{46DF8A83-5E17-4B4F-9976-C5759570677F}"/>
                </a:ext>
              </a:extLst>
            </p:cNvPr>
            <p:cNvSpPr/>
            <p:nvPr/>
          </p:nvSpPr>
          <p:spPr>
            <a:xfrm>
              <a:off x="576109" y="4230338"/>
              <a:ext cx="1254700" cy="157164"/>
            </a:xfrm>
            <a:custGeom>
              <a:avLst/>
              <a:gdLst>
                <a:gd name="connsiteX0" fmla="*/ 78582 w 1254700"/>
                <a:gd name="connsiteY0" fmla="*/ 0 h 157164"/>
                <a:gd name="connsiteX1" fmla="*/ 1045073 w 1254700"/>
                <a:gd name="connsiteY1" fmla="*/ 0 h 157164"/>
                <a:gd name="connsiteX2" fmla="*/ 1176115 w 1254700"/>
                <a:gd name="connsiteY2" fmla="*/ 0 h 157164"/>
                <a:gd name="connsiteX3" fmla="*/ 1176115 w 1254700"/>
                <a:gd name="connsiteY3" fmla="*/ 0 h 157164"/>
                <a:gd name="connsiteX4" fmla="*/ 1206703 w 1254700"/>
                <a:gd name="connsiteY4" fmla="*/ 6176 h 157164"/>
                <a:gd name="connsiteX5" fmla="*/ 1229509 w 1254700"/>
                <a:gd name="connsiteY5" fmla="*/ 21552 h 157164"/>
                <a:gd name="connsiteX6" fmla="*/ 1231681 w 1254700"/>
                <a:gd name="connsiteY6" fmla="*/ 23016 h 157164"/>
                <a:gd name="connsiteX7" fmla="*/ 1254700 w 1254700"/>
                <a:gd name="connsiteY7" fmla="*/ 78582 h 157164"/>
                <a:gd name="connsiteX8" fmla="*/ 1176118 w 1254700"/>
                <a:gd name="connsiteY8" fmla="*/ 157164 h 157164"/>
                <a:gd name="connsiteX9" fmla="*/ 1176115 w 1254700"/>
                <a:gd name="connsiteY9" fmla="*/ 157164 h 157164"/>
                <a:gd name="connsiteX10" fmla="*/ 966491 w 1254700"/>
                <a:gd name="connsiteY10" fmla="*/ 157164 h 157164"/>
                <a:gd name="connsiteX11" fmla="*/ 78582 w 1254700"/>
                <a:gd name="connsiteY11" fmla="*/ 157164 h 157164"/>
                <a:gd name="connsiteX12" fmla="*/ 0 w 1254700"/>
                <a:gd name="connsiteY12" fmla="*/ 78582 h 157164"/>
                <a:gd name="connsiteX13" fmla="*/ 78582 w 1254700"/>
                <a:gd name="connsiteY13" fmla="*/ 0 h 15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4700" h="157164">
                  <a:moveTo>
                    <a:pt x="78582" y="0"/>
                  </a:moveTo>
                  <a:lnTo>
                    <a:pt x="1045073" y="0"/>
                  </a:lnTo>
                  <a:lnTo>
                    <a:pt x="1176115" y="0"/>
                  </a:lnTo>
                  <a:lnTo>
                    <a:pt x="1176115" y="0"/>
                  </a:lnTo>
                  <a:cubicBezTo>
                    <a:pt x="1186965" y="0"/>
                    <a:pt x="1197301" y="2199"/>
                    <a:pt x="1206703" y="6176"/>
                  </a:cubicBezTo>
                  <a:lnTo>
                    <a:pt x="1229509" y="21552"/>
                  </a:lnTo>
                  <a:lnTo>
                    <a:pt x="1231681" y="23016"/>
                  </a:lnTo>
                  <a:cubicBezTo>
                    <a:pt x="1245902" y="37237"/>
                    <a:pt x="1254698" y="56883"/>
                    <a:pt x="1254700" y="78582"/>
                  </a:cubicBezTo>
                  <a:cubicBezTo>
                    <a:pt x="1254700" y="121982"/>
                    <a:pt x="1219518" y="157164"/>
                    <a:pt x="1176118" y="157164"/>
                  </a:cubicBezTo>
                  <a:lnTo>
                    <a:pt x="1176115" y="157164"/>
                  </a:lnTo>
                  <a:lnTo>
                    <a:pt x="966491" y="157164"/>
                  </a:lnTo>
                  <a:lnTo>
                    <a:pt x="78582" y="157164"/>
                  </a:lnTo>
                  <a:cubicBezTo>
                    <a:pt x="35182" y="157164"/>
                    <a:pt x="0" y="121982"/>
                    <a:pt x="0" y="78582"/>
                  </a:cubicBezTo>
                  <a:cubicBezTo>
                    <a:pt x="0" y="35183"/>
                    <a:pt x="35182" y="0"/>
                    <a:pt x="78582" y="0"/>
                  </a:cubicBezTo>
                  <a:close/>
                </a:path>
              </a:pathLst>
            </a:custGeom>
            <a:solidFill>
              <a:srgbClr val="F5F406"/>
            </a:solidFill>
            <a:ln w="6350" cap="flat">
              <a:solidFill>
                <a:schemeClr val="tx1"/>
              </a:solidFill>
              <a:prstDash val="solid"/>
              <a:miter/>
            </a:ln>
          </p:spPr>
          <p:txBody>
            <a:bodyPr rtlCol="0" anchor="ctr"/>
            <a:lstStyle/>
            <a:p>
              <a:pPr>
                <a:defRPr/>
              </a:pPr>
              <a:endParaRPr lang="en-PH">
                <a:solidFill>
                  <a:prstClr val="black"/>
                </a:solidFill>
              </a:endParaRPr>
            </a:p>
          </p:txBody>
        </p:sp>
        <p:sp>
          <p:nvSpPr>
            <p:cNvPr id="199" name="Freeform: Shape 263">
              <a:extLst>
                <a:ext uri="{FF2B5EF4-FFF2-40B4-BE49-F238E27FC236}">
                  <a16:creationId xmlns:a16="http://schemas.microsoft.com/office/drawing/2014/main" id="{DB929AF0-DE95-4463-81D0-99D655876EC9}"/>
                </a:ext>
              </a:extLst>
            </p:cNvPr>
            <p:cNvSpPr/>
            <p:nvPr/>
          </p:nvSpPr>
          <p:spPr>
            <a:xfrm>
              <a:off x="1178058" y="4742684"/>
              <a:ext cx="513848" cy="378607"/>
            </a:xfrm>
            <a:custGeom>
              <a:avLst/>
              <a:gdLst>
                <a:gd name="connsiteX0" fmla="*/ 54374 w 516446"/>
                <a:gd name="connsiteY0" fmla="*/ 0 h 378607"/>
                <a:gd name="connsiteX1" fmla="*/ 300425 w 516446"/>
                <a:gd name="connsiteY1" fmla="*/ 0 h 378607"/>
                <a:gd name="connsiteX2" fmla="*/ 312364 w 516446"/>
                <a:gd name="connsiteY2" fmla="*/ 0 h 378607"/>
                <a:gd name="connsiteX3" fmla="*/ 516446 w 516446"/>
                <a:gd name="connsiteY3" fmla="*/ 0 h 378607"/>
                <a:gd name="connsiteX4" fmla="*/ 458076 w 516446"/>
                <a:gd name="connsiteY4" fmla="*/ 378607 h 378607"/>
                <a:gd name="connsiteX5" fmla="*/ 242055 w 516446"/>
                <a:gd name="connsiteY5" fmla="*/ 378607 h 378607"/>
                <a:gd name="connsiteX6" fmla="*/ 242056 w 516446"/>
                <a:gd name="connsiteY6" fmla="*/ 378604 h 378607"/>
                <a:gd name="connsiteX7" fmla="*/ 54374 w 516446"/>
                <a:gd name="connsiteY7" fmla="*/ 378604 h 378607"/>
                <a:gd name="connsiteX8" fmla="*/ 0 w 516446"/>
                <a:gd name="connsiteY8" fmla="*/ 324230 h 378607"/>
                <a:gd name="connsiteX9" fmla="*/ 0 w 516446"/>
                <a:gd name="connsiteY9" fmla="*/ 54374 h 378607"/>
                <a:gd name="connsiteX10" fmla="*/ 54374 w 516446"/>
                <a:gd name="connsiteY10" fmla="*/ 0 h 378607"/>
                <a:gd name="connsiteX0" fmla="*/ 54374 w 516446"/>
                <a:gd name="connsiteY0" fmla="*/ 0 h 378607"/>
                <a:gd name="connsiteX1" fmla="*/ 300425 w 516446"/>
                <a:gd name="connsiteY1" fmla="*/ 0 h 378607"/>
                <a:gd name="connsiteX2" fmla="*/ 312364 w 516446"/>
                <a:gd name="connsiteY2" fmla="*/ 0 h 378607"/>
                <a:gd name="connsiteX3" fmla="*/ 516446 w 516446"/>
                <a:gd name="connsiteY3" fmla="*/ 0 h 378607"/>
                <a:gd name="connsiteX4" fmla="*/ 471065 w 516446"/>
                <a:gd name="connsiteY4" fmla="*/ 378607 h 378607"/>
                <a:gd name="connsiteX5" fmla="*/ 242055 w 516446"/>
                <a:gd name="connsiteY5" fmla="*/ 378607 h 378607"/>
                <a:gd name="connsiteX6" fmla="*/ 242056 w 516446"/>
                <a:gd name="connsiteY6" fmla="*/ 378604 h 378607"/>
                <a:gd name="connsiteX7" fmla="*/ 54374 w 516446"/>
                <a:gd name="connsiteY7" fmla="*/ 378604 h 378607"/>
                <a:gd name="connsiteX8" fmla="*/ 0 w 516446"/>
                <a:gd name="connsiteY8" fmla="*/ 324230 h 378607"/>
                <a:gd name="connsiteX9" fmla="*/ 0 w 516446"/>
                <a:gd name="connsiteY9" fmla="*/ 54374 h 378607"/>
                <a:gd name="connsiteX10" fmla="*/ 54374 w 516446"/>
                <a:gd name="connsiteY10" fmla="*/ 0 h 378607"/>
                <a:gd name="connsiteX0" fmla="*/ 54374 w 485273"/>
                <a:gd name="connsiteY0" fmla="*/ 0 h 378607"/>
                <a:gd name="connsiteX1" fmla="*/ 300425 w 485273"/>
                <a:gd name="connsiteY1" fmla="*/ 0 h 378607"/>
                <a:gd name="connsiteX2" fmla="*/ 312364 w 485273"/>
                <a:gd name="connsiteY2" fmla="*/ 0 h 378607"/>
                <a:gd name="connsiteX3" fmla="*/ 485273 w 485273"/>
                <a:gd name="connsiteY3" fmla="*/ 2598 h 378607"/>
                <a:gd name="connsiteX4" fmla="*/ 471065 w 485273"/>
                <a:gd name="connsiteY4" fmla="*/ 378607 h 378607"/>
                <a:gd name="connsiteX5" fmla="*/ 242055 w 485273"/>
                <a:gd name="connsiteY5" fmla="*/ 378607 h 378607"/>
                <a:gd name="connsiteX6" fmla="*/ 242056 w 485273"/>
                <a:gd name="connsiteY6" fmla="*/ 378604 h 378607"/>
                <a:gd name="connsiteX7" fmla="*/ 54374 w 485273"/>
                <a:gd name="connsiteY7" fmla="*/ 378604 h 378607"/>
                <a:gd name="connsiteX8" fmla="*/ 0 w 485273"/>
                <a:gd name="connsiteY8" fmla="*/ 324230 h 378607"/>
                <a:gd name="connsiteX9" fmla="*/ 0 w 485273"/>
                <a:gd name="connsiteY9" fmla="*/ 54374 h 378607"/>
                <a:gd name="connsiteX10" fmla="*/ 54374 w 485273"/>
                <a:gd name="connsiteY10" fmla="*/ 0 h 378607"/>
                <a:gd name="connsiteX0" fmla="*/ 54374 w 513848"/>
                <a:gd name="connsiteY0" fmla="*/ 0 h 378607"/>
                <a:gd name="connsiteX1" fmla="*/ 300425 w 513848"/>
                <a:gd name="connsiteY1" fmla="*/ 0 h 378607"/>
                <a:gd name="connsiteX2" fmla="*/ 312364 w 513848"/>
                <a:gd name="connsiteY2" fmla="*/ 0 h 378607"/>
                <a:gd name="connsiteX3" fmla="*/ 513848 w 513848"/>
                <a:gd name="connsiteY3" fmla="*/ 2598 h 378607"/>
                <a:gd name="connsiteX4" fmla="*/ 471065 w 513848"/>
                <a:gd name="connsiteY4" fmla="*/ 378607 h 378607"/>
                <a:gd name="connsiteX5" fmla="*/ 242055 w 513848"/>
                <a:gd name="connsiteY5" fmla="*/ 378607 h 378607"/>
                <a:gd name="connsiteX6" fmla="*/ 242056 w 513848"/>
                <a:gd name="connsiteY6" fmla="*/ 378604 h 378607"/>
                <a:gd name="connsiteX7" fmla="*/ 54374 w 513848"/>
                <a:gd name="connsiteY7" fmla="*/ 378604 h 378607"/>
                <a:gd name="connsiteX8" fmla="*/ 0 w 513848"/>
                <a:gd name="connsiteY8" fmla="*/ 324230 h 378607"/>
                <a:gd name="connsiteX9" fmla="*/ 0 w 513848"/>
                <a:gd name="connsiteY9" fmla="*/ 54374 h 378607"/>
                <a:gd name="connsiteX10" fmla="*/ 54374 w 513848"/>
                <a:gd name="connsiteY10" fmla="*/ 0 h 37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848" h="378607">
                  <a:moveTo>
                    <a:pt x="54374" y="0"/>
                  </a:moveTo>
                  <a:lnTo>
                    <a:pt x="300425" y="0"/>
                  </a:lnTo>
                  <a:lnTo>
                    <a:pt x="312364" y="0"/>
                  </a:lnTo>
                  <a:lnTo>
                    <a:pt x="513848" y="2598"/>
                  </a:lnTo>
                  <a:lnTo>
                    <a:pt x="471065" y="378607"/>
                  </a:lnTo>
                  <a:lnTo>
                    <a:pt x="242055" y="378607"/>
                  </a:lnTo>
                  <a:cubicBezTo>
                    <a:pt x="242055" y="378606"/>
                    <a:pt x="242056" y="378605"/>
                    <a:pt x="242056" y="378604"/>
                  </a:cubicBezTo>
                  <a:lnTo>
                    <a:pt x="54374" y="378604"/>
                  </a:lnTo>
                  <a:cubicBezTo>
                    <a:pt x="24344" y="378604"/>
                    <a:pt x="0" y="354259"/>
                    <a:pt x="0" y="324230"/>
                  </a:cubicBezTo>
                  <a:lnTo>
                    <a:pt x="0" y="54374"/>
                  </a:lnTo>
                  <a:cubicBezTo>
                    <a:pt x="0" y="24344"/>
                    <a:pt x="24344" y="0"/>
                    <a:pt x="54374" y="0"/>
                  </a:cubicBezTo>
                  <a:close/>
                </a:path>
              </a:pathLst>
            </a:custGeom>
            <a:solidFill>
              <a:srgbClr val="C48AFF"/>
            </a:solidFill>
            <a:ln w="6350" cap="flat">
              <a:solidFill>
                <a:schemeClr val="tx1"/>
              </a:solidFill>
              <a:prstDash val="solid"/>
              <a:miter/>
            </a:ln>
          </p:spPr>
          <p:txBody>
            <a:bodyPr rtlCol="0" anchor="ctr"/>
            <a:lstStyle/>
            <a:p>
              <a:pPr>
                <a:defRPr/>
              </a:pPr>
              <a:endParaRPr lang="en-PH" dirty="0">
                <a:solidFill>
                  <a:prstClr val="black"/>
                </a:solidFill>
              </a:endParaRPr>
            </a:p>
          </p:txBody>
        </p:sp>
      </p:grpSp>
      <p:sp>
        <p:nvSpPr>
          <p:cNvPr id="222" name="TextBox 221"/>
          <p:cNvSpPr txBox="1"/>
          <p:nvPr/>
        </p:nvSpPr>
        <p:spPr>
          <a:xfrm>
            <a:off x="2746310" y="3303541"/>
            <a:ext cx="6911952" cy="861774"/>
          </a:xfrm>
          <a:prstGeom prst="rect">
            <a:avLst/>
          </a:prstGeom>
          <a:noFill/>
        </p:spPr>
        <p:txBody>
          <a:bodyPr wrap="square" rtlCol="0">
            <a:spAutoFit/>
          </a:bodyPr>
          <a:lstStyle/>
          <a:p>
            <a:pPr algn="ctr"/>
            <a:r>
              <a:rPr lang="en-US" sz="5000" b="1" dirty="0" smtClean="0">
                <a:solidFill>
                  <a:srgbClr val="C00000"/>
                </a:solidFill>
              </a:rPr>
              <a:t>THANKS </a:t>
            </a:r>
            <a:r>
              <a:rPr lang="en-US" sz="5000" b="1" dirty="0">
                <a:solidFill>
                  <a:srgbClr val="C00000"/>
                </a:solidFill>
              </a:rPr>
              <a:t>FOR WATCHING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501" y="304800"/>
            <a:ext cx="2819400" cy="2819400"/>
          </a:xfrm>
          <a:prstGeom prst="rect">
            <a:avLst/>
          </a:prstGeom>
        </p:spPr>
      </p:pic>
    </p:spTree>
    <p:custDataLst>
      <p:tags r:id="rId1"/>
    </p:custDataLst>
    <p:extLst>
      <p:ext uri="{BB962C8B-B14F-4D97-AF65-F5344CB8AC3E}">
        <p14:creationId xmlns:p14="http://schemas.microsoft.com/office/powerpoint/2010/main" val="1546618674"/>
      </p:ext>
    </p:extLst>
  </p:cSld>
  <p:clrMapOvr>
    <a:masterClrMapping/>
  </p:clrMapOvr>
  <p:transition spd="slow" advTm="605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1250" fill="hold"/>
                                        <p:tgtEl>
                                          <p:spTgt spid="180"/>
                                        </p:tgtEl>
                                        <p:attrNameLst>
                                          <p:attrName>ppt_x</p:attrName>
                                        </p:attrNameLst>
                                      </p:cBhvr>
                                      <p:tavLst>
                                        <p:tav tm="0">
                                          <p:val>
                                            <p:strVal val="1+#ppt_w/2"/>
                                          </p:val>
                                        </p:tav>
                                        <p:tav tm="100000">
                                          <p:val>
                                            <p:strVal val="#ppt_x"/>
                                          </p:val>
                                        </p:tav>
                                      </p:tavLst>
                                    </p:anim>
                                    <p:anim calcmode="lin" valueType="num">
                                      <p:cBhvr additive="base">
                                        <p:cTn id="8" dur="1250" fill="hold"/>
                                        <p:tgtEl>
                                          <p:spTgt spid="180"/>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500"/>
                                  </p:stCondLst>
                                  <p:childTnLst>
                                    <p:set>
                                      <p:cBhvr>
                                        <p:cTn id="10" dur="1" fill="hold">
                                          <p:stCondLst>
                                            <p:cond delay="0"/>
                                          </p:stCondLst>
                                        </p:cTn>
                                        <p:tgtEl>
                                          <p:spTgt spid="195"/>
                                        </p:tgtEl>
                                        <p:attrNameLst>
                                          <p:attrName>style.visibility</p:attrName>
                                        </p:attrNameLst>
                                      </p:cBhvr>
                                      <p:to>
                                        <p:strVal val="visible"/>
                                      </p:to>
                                    </p:set>
                                    <p:anim calcmode="lin" valueType="num">
                                      <p:cBhvr additive="base">
                                        <p:cTn id="11" dur="1250" fill="hold"/>
                                        <p:tgtEl>
                                          <p:spTgt spid="195"/>
                                        </p:tgtEl>
                                        <p:attrNameLst>
                                          <p:attrName>ppt_x</p:attrName>
                                        </p:attrNameLst>
                                      </p:cBhvr>
                                      <p:tavLst>
                                        <p:tav tm="0">
                                          <p:val>
                                            <p:strVal val="0-#ppt_w/2"/>
                                          </p:val>
                                        </p:tav>
                                        <p:tav tm="100000">
                                          <p:val>
                                            <p:strVal val="#ppt_x"/>
                                          </p:val>
                                        </p:tav>
                                      </p:tavLst>
                                    </p:anim>
                                    <p:anim calcmode="lin" valueType="num">
                                      <p:cBhvr additive="base">
                                        <p:cTn id="12" dur="1250" fill="hold"/>
                                        <p:tgtEl>
                                          <p:spTgt spid="19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750"/>
                                  </p:stCondLst>
                                  <p:childTnLst>
                                    <p:set>
                                      <p:cBhvr>
                                        <p:cTn id="14" dur="1" fill="hold">
                                          <p:stCondLst>
                                            <p:cond delay="0"/>
                                          </p:stCondLst>
                                        </p:cTn>
                                        <p:tgtEl>
                                          <p:spTgt spid="181"/>
                                        </p:tgtEl>
                                        <p:attrNameLst>
                                          <p:attrName>style.visibility</p:attrName>
                                        </p:attrNameLst>
                                      </p:cBhvr>
                                      <p:to>
                                        <p:strVal val="visible"/>
                                      </p:to>
                                    </p:set>
                                    <p:anim calcmode="lin" valueType="num">
                                      <p:cBhvr additive="base">
                                        <p:cTn id="15" dur="1250" fill="hold"/>
                                        <p:tgtEl>
                                          <p:spTgt spid="181"/>
                                        </p:tgtEl>
                                        <p:attrNameLst>
                                          <p:attrName>ppt_x</p:attrName>
                                        </p:attrNameLst>
                                      </p:cBhvr>
                                      <p:tavLst>
                                        <p:tav tm="0">
                                          <p:val>
                                            <p:strVal val="1+#ppt_w/2"/>
                                          </p:val>
                                        </p:tav>
                                        <p:tav tm="100000">
                                          <p:val>
                                            <p:strVal val="#ppt_x"/>
                                          </p:val>
                                        </p:tav>
                                      </p:tavLst>
                                    </p:anim>
                                    <p:anim calcmode="lin" valueType="num">
                                      <p:cBhvr additive="base">
                                        <p:cTn id="16" dur="1250" fill="hold"/>
                                        <p:tgtEl>
                                          <p:spTgt spid="181"/>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2500"/>
                                  </p:stCondLst>
                                  <p:childTnLst>
                                    <p:set>
                                      <p:cBhvr>
                                        <p:cTn id="18" dur="1" fill="hold">
                                          <p:stCondLst>
                                            <p:cond delay="0"/>
                                          </p:stCondLst>
                                        </p:cTn>
                                        <p:tgtEl>
                                          <p:spTgt spid="142"/>
                                        </p:tgtEl>
                                        <p:attrNameLst>
                                          <p:attrName>style.visibility</p:attrName>
                                        </p:attrNameLst>
                                      </p:cBhvr>
                                      <p:to>
                                        <p:strVal val="visible"/>
                                      </p:to>
                                    </p:set>
                                    <p:animEffect transition="in" filter="wipe(left)">
                                      <p:cBhvr>
                                        <p:cTn id="19"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82441" y="-5958"/>
            <a:ext cx="83431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80" name="Group 179">
            <a:extLst>
              <a:ext uri="{FF2B5EF4-FFF2-40B4-BE49-F238E27FC236}">
                <a16:creationId xmlns:a16="http://schemas.microsoft.com/office/drawing/2014/main" id="{95903B0A-4436-47AA-9ADB-5D56E94955CA}"/>
              </a:ext>
            </a:extLst>
          </p:cNvPr>
          <p:cNvGrpSpPr/>
          <p:nvPr/>
        </p:nvGrpSpPr>
        <p:grpSpPr>
          <a:xfrm>
            <a:off x="3858492" y="-3362"/>
            <a:ext cx="8332441" cy="708610"/>
            <a:chOff x="3858492" y="-3362"/>
            <a:chExt cx="8332441" cy="708610"/>
          </a:xfrm>
        </p:grpSpPr>
        <p:sp>
          <p:nvSpPr>
            <p:cNvPr id="181" name="Rectangle 180">
              <a:extLst>
                <a:ext uri="{FF2B5EF4-FFF2-40B4-BE49-F238E27FC236}">
                  <a16:creationId xmlns:a16="http://schemas.microsoft.com/office/drawing/2014/main" id="{B30970A4-667C-4FA6-AA57-53AB60F95C35}"/>
                </a:ext>
              </a:extLst>
            </p:cNvPr>
            <p:cNvSpPr/>
            <p:nvPr/>
          </p:nvSpPr>
          <p:spPr>
            <a:xfrm>
              <a:off x="3858492" y="-3362"/>
              <a:ext cx="8332441" cy="7086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2" name="Picture 181">
              <a:extLst>
                <a:ext uri="{FF2B5EF4-FFF2-40B4-BE49-F238E27FC236}">
                  <a16:creationId xmlns:a16="http://schemas.microsoft.com/office/drawing/2014/main" id="{4BCCA184-BC1D-4500-ACD1-98500B245B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67" b="7835" l="78019" r="97101">
                          <a14:foregroundMark x1="78744" y1="5072" x2="78744" y2="5072"/>
                          <a14:foregroundMark x1="92834" y1="5571" x2="92834" y2="5571"/>
                          <a14:foregroundMark x1="96296" y1="5616" x2="96296" y2="5616"/>
                          <a14:foregroundMark x1="95733" y1="5389" x2="96135" y2="5707"/>
                          <a14:foregroundMark x1="96699" y1="5616" x2="97101" y2="5661"/>
                          <a14:foregroundMark x1="95894" y1="5661" x2="95894" y2="5661"/>
                        </a14:backgroundRemoval>
                      </a14:imgEffect>
                    </a14:imgLayer>
                  </a14:imgProps>
                </a:ext>
              </a:extLst>
            </a:blip>
            <a:srcRect l="75806" t="3751" r="1420" b="91684"/>
            <a:stretch/>
          </p:blipFill>
          <p:spPr>
            <a:xfrm>
              <a:off x="10030691" y="225163"/>
              <a:ext cx="1071128" cy="381694"/>
            </a:xfrm>
            <a:prstGeom prst="rect">
              <a:avLst/>
            </a:prstGeom>
          </p:spPr>
        </p:pic>
        <p:pic>
          <p:nvPicPr>
            <p:cNvPr id="183" name="Picture 182">
              <a:extLst>
                <a:ext uri="{FF2B5EF4-FFF2-40B4-BE49-F238E27FC236}">
                  <a16:creationId xmlns:a16="http://schemas.microsoft.com/office/drawing/2014/main" id="{F8F4B060-4674-4D3A-BB0E-3E760AE79B5C}"/>
                </a:ext>
              </a:extLst>
            </p:cNvPr>
            <p:cNvPicPr>
              <a:picLocks noChangeAspect="1"/>
            </p:cNvPicPr>
            <p:nvPr/>
          </p:nvPicPr>
          <p:blipFill rotWithShape="1">
            <a:blip r:embed="rId4"/>
            <a:srcRect l="93980" t="4142" r="1171" b="90514"/>
            <a:stretch/>
          </p:blipFill>
          <p:spPr>
            <a:xfrm>
              <a:off x="11113933" y="120432"/>
              <a:ext cx="989440" cy="553555"/>
            </a:xfrm>
            <a:prstGeom prst="rect">
              <a:avLst/>
            </a:prstGeom>
          </p:spPr>
        </p:pic>
      </p:grpSp>
      <p:grpSp>
        <p:nvGrpSpPr>
          <p:cNvPr id="184" name="Group 183">
            <a:extLst>
              <a:ext uri="{FF2B5EF4-FFF2-40B4-BE49-F238E27FC236}">
                <a16:creationId xmlns:a16="http://schemas.microsoft.com/office/drawing/2014/main" id="{64AED867-1839-4743-8072-CCF1C50BC742}"/>
              </a:ext>
            </a:extLst>
          </p:cNvPr>
          <p:cNvGrpSpPr/>
          <p:nvPr/>
        </p:nvGrpSpPr>
        <p:grpSpPr>
          <a:xfrm>
            <a:off x="3978997" y="101877"/>
            <a:ext cx="3497811" cy="572110"/>
            <a:chOff x="3993454" y="91622"/>
            <a:chExt cx="3497811" cy="572110"/>
          </a:xfrm>
        </p:grpSpPr>
        <p:sp>
          <p:nvSpPr>
            <p:cNvPr id="185" name="Oval 184">
              <a:extLst>
                <a:ext uri="{FF2B5EF4-FFF2-40B4-BE49-F238E27FC236}">
                  <a16:creationId xmlns:a16="http://schemas.microsoft.com/office/drawing/2014/main" id="{242A0851-8455-4A66-90CC-8C021F7C1AD3}"/>
                </a:ext>
              </a:extLst>
            </p:cNvPr>
            <p:cNvSpPr/>
            <p:nvPr/>
          </p:nvSpPr>
          <p:spPr>
            <a:xfrm>
              <a:off x="3993454" y="91622"/>
              <a:ext cx="555414" cy="558947"/>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6" name="Oval 185">
              <a:extLst>
                <a:ext uri="{FF2B5EF4-FFF2-40B4-BE49-F238E27FC236}">
                  <a16:creationId xmlns:a16="http://schemas.microsoft.com/office/drawing/2014/main" id="{A9CA0AB2-1684-42DD-85D0-6D099840F959}"/>
                </a:ext>
              </a:extLst>
            </p:cNvPr>
            <p:cNvSpPr/>
            <p:nvPr/>
          </p:nvSpPr>
          <p:spPr>
            <a:xfrm>
              <a:off x="4397448" y="491490"/>
              <a:ext cx="175380" cy="172242"/>
            </a:xfrm>
            <a:prstGeom prst="ellipse">
              <a:avLst/>
            </a:prstGeom>
            <a:solidFill>
              <a:srgbClr val="45D657"/>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7" name="TextBox 186">
              <a:extLst>
                <a:ext uri="{FF2B5EF4-FFF2-40B4-BE49-F238E27FC236}">
                  <a16:creationId xmlns:a16="http://schemas.microsoft.com/office/drawing/2014/main" id="{C0E70233-E95B-4A38-BFB6-30013B845E2D}"/>
                </a:ext>
              </a:extLst>
            </p:cNvPr>
            <p:cNvSpPr txBox="1"/>
            <p:nvPr/>
          </p:nvSpPr>
          <p:spPr>
            <a:xfrm>
              <a:off x="4555853" y="182488"/>
              <a:ext cx="2935412" cy="400110"/>
            </a:xfrm>
            <a:prstGeom prst="rect">
              <a:avLst/>
            </a:prstGeom>
            <a:noFill/>
          </p:spPr>
          <p:txBody>
            <a:bodyPr wrap="square" rtlCol="0">
              <a:spAutoFit/>
            </a:bodyPr>
            <a:lstStyle/>
            <a:p>
              <a:r>
                <a:rPr lang="en-US" sz="2000" b="1" dirty="0">
                  <a:solidFill>
                    <a:srgbClr val="FFFFFF"/>
                  </a:solidFill>
                  <a:latin typeface="Arial" panose="020B0604020202020204" pitchFamily="34" charset="0"/>
                  <a:cs typeface="Arial" panose="020B0604020202020204" pitchFamily="34" charset="0"/>
                </a:rPr>
                <a:t>TÓM TẮT NỘI DUNG</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2620" y="66834"/>
            <a:ext cx="720299"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9" name="Group 338">
            <a:extLst>
              <a:ext uri="{FF2B5EF4-FFF2-40B4-BE49-F238E27FC236}">
                <a16:creationId xmlns:a16="http://schemas.microsoft.com/office/drawing/2014/main" id="{E1D8B361-7F4F-40F0-B99B-66F326778D5A}"/>
              </a:ext>
            </a:extLst>
          </p:cNvPr>
          <p:cNvGrpSpPr/>
          <p:nvPr/>
        </p:nvGrpSpPr>
        <p:grpSpPr>
          <a:xfrm>
            <a:off x="3975766" y="5390031"/>
            <a:ext cx="4875456" cy="796317"/>
            <a:chOff x="3908471" y="6906541"/>
            <a:chExt cx="1887934" cy="796317"/>
          </a:xfrm>
        </p:grpSpPr>
        <p:sp>
          <p:nvSpPr>
            <p:cNvPr id="340" name="Oval 339">
              <a:extLst>
                <a:ext uri="{FF2B5EF4-FFF2-40B4-BE49-F238E27FC236}">
                  <a16:creationId xmlns:a16="http://schemas.microsoft.com/office/drawing/2014/main" id="{5C120069-7245-4FD6-8B27-C42F1CBE2DE1}"/>
                </a:ext>
              </a:extLst>
            </p:cNvPr>
            <p:cNvSpPr/>
            <p:nvPr/>
          </p:nvSpPr>
          <p:spPr>
            <a:xfrm>
              <a:off x="3908471" y="7143911"/>
              <a:ext cx="202277"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1" name="Rectangle: Rounded Corners 158">
              <a:extLst>
                <a:ext uri="{FF2B5EF4-FFF2-40B4-BE49-F238E27FC236}">
                  <a16:creationId xmlns:a16="http://schemas.microsoft.com/office/drawing/2014/main" id="{EA51853D-2BBB-4942-A141-01BB76DABFFB}"/>
                </a:ext>
              </a:extLst>
            </p:cNvPr>
            <p:cNvSpPr/>
            <p:nvPr/>
          </p:nvSpPr>
          <p:spPr>
            <a:xfrm>
              <a:off x="4195040" y="7211957"/>
              <a:ext cx="741004" cy="422854"/>
            </a:xfrm>
            <a:prstGeom prst="roundRect">
              <a:avLst>
                <a:gd name="adj" fmla="val 50000"/>
              </a:avLst>
            </a:prstGeom>
            <a:noFill/>
            <a:ln>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4. </a:t>
              </a:r>
              <a:r>
                <a:rPr lang="en-US" b="1" dirty="0" err="1">
                  <a:solidFill>
                    <a:schemeClr val="tx1"/>
                  </a:solidFill>
                  <a:latin typeface="Arial" panose="020B0604020202020204" pitchFamily="34" charset="0"/>
                  <a:cs typeface="Arial" panose="020B0604020202020204" pitchFamily="34" charset="0"/>
                </a:rPr>
                <a:t>Kết</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luận</a:t>
              </a:r>
              <a:endParaRPr lang="vi-VN" b="1" dirty="0">
                <a:solidFill>
                  <a:schemeClr val="tx1"/>
                </a:solidFill>
                <a:latin typeface="Arial" panose="020B0604020202020204" pitchFamily="34" charset="0"/>
                <a:cs typeface="Arial" panose="020B0604020202020204" pitchFamily="34" charset="0"/>
              </a:endParaRPr>
            </a:p>
          </p:txBody>
        </p:sp>
        <p:sp>
          <p:nvSpPr>
            <p:cNvPr id="342" name="TextBox 341">
              <a:extLst>
                <a:ext uri="{FF2B5EF4-FFF2-40B4-BE49-F238E27FC236}">
                  <a16:creationId xmlns:a16="http://schemas.microsoft.com/office/drawing/2014/main" id="{FBDD12A6-0E69-452C-A13B-D4C61EC20674}"/>
                </a:ext>
              </a:extLst>
            </p:cNvPr>
            <p:cNvSpPr txBox="1"/>
            <p:nvPr/>
          </p:nvSpPr>
          <p:spPr>
            <a:xfrm>
              <a:off x="4616786" y="6906541"/>
              <a:ext cx="1179619" cy="307777"/>
            </a:xfrm>
            <a:prstGeom prst="rect">
              <a:avLst/>
            </a:prstGeom>
            <a:noFill/>
          </p:spPr>
          <p:txBody>
            <a:bodyPr wrap="square" rtlCol="0">
              <a:spAutoFit/>
            </a:bodyPr>
            <a:lstStyle/>
            <a:p>
              <a:endParaRPr lang="vi-VN" sz="1400" dirty="0">
                <a:solidFill>
                  <a:srgbClr val="606060"/>
                </a:solidFill>
                <a:latin typeface="Arial" panose="020B0604020202020204" pitchFamily="34" charset="0"/>
                <a:cs typeface="Arial" panose="020B0604020202020204" pitchFamily="34" charset="0"/>
              </a:endParaRPr>
            </a:p>
          </p:txBody>
        </p:sp>
      </p:grpSp>
      <p:grpSp>
        <p:nvGrpSpPr>
          <p:cNvPr id="343" name="Group 342">
            <a:extLst>
              <a:ext uri="{FF2B5EF4-FFF2-40B4-BE49-F238E27FC236}">
                <a16:creationId xmlns:a16="http://schemas.microsoft.com/office/drawing/2014/main" id="{5E1CA160-E2ED-4ED4-8B81-011E3420A1B1}"/>
              </a:ext>
            </a:extLst>
          </p:cNvPr>
          <p:cNvGrpSpPr/>
          <p:nvPr/>
        </p:nvGrpSpPr>
        <p:grpSpPr>
          <a:xfrm>
            <a:off x="8024712" y="2907163"/>
            <a:ext cx="4053260" cy="539088"/>
            <a:chOff x="7491266" y="5949946"/>
            <a:chExt cx="4680602" cy="414351"/>
          </a:xfrm>
        </p:grpSpPr>
        <p:sp>
          <p:nvSpPr>
            <p:cNvPr id="344" name="Rectangle: Rounded Corners 154">
              <a:extLst>
                <a:ext uri="{FF2B5EF4-FFF2-40B4-BE49-F238E27FC236}">
                  <a16:creationId xmlns:a16="http://schemas.microsoft.com/office/drawing/2014/main" id="{B420FAE0-03A8-45CC-AA80-4EA01417D4C9}"/>
                </a:ext>
              </a:extLst>
            </p:cNvPr>
            <p:cNvSpPr/>
            <p:nvPr/>
          </p:nvSpPr>
          <p:spPr>
            <a:xfrm>
              <a:off x="7491266" y="5949946"/>
              <a:ext cx="4461536" cy="400110"/>
            </a:xfrm>
            <a:prstGeom prst="roundRect">
              <a:avLst>
                <a:gd name="adj" fmla="val 50000"/>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1. </a:t>
              </a:r>
              <a:r>
                <a:rPr lang="en-US" b="1" dirty="0" err="1">
                  <a:solidFill>
                    <a:schemeClr val="tx1"/>
                  </a:solidFill>
                  <a:latin typeface="Arial" panose="020B0604020202020204" pitchFamily="34" charset="0"/>
                  <a:cs typeface="Arial" panose="020B0604020202020204" pitchFamily="34" charset="0"/>
                </a:rPr>
                <a:t>Tổng</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quan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nghiên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cứu</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là</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gì</a:t>
              </a:r>
              <a:r>
                <a:rPr lang="en-US" b="1" dirty="0">
                  <a:solidFill>
                    <a:schemeClr val="tx1"/>
                  </a:solidFill>
                  <a:latin typeface="Arial" panose="020B0604020202020204" pitchFamily="34" charset="0"/>
                  <a:cs typeface="Arial" panose="020B0604020202020204" pitchFamily="34" charset="0"/>
                </a:rPr>
                <a:t>?</a:t>
              </a:r>
              <a:endParaRPr lang="vi-VN" b="1" dirty="0">
                <a:solidFill>
                  <a:schemeClr val="tx1"/>
                </a:solidFill>
                <a:latin typeface="Arial" panose="020B0604020202020204" pitchFamily="34" charset="0"/>
                <a:cs typeface="Arial" panose="020B0604020202020204" pitchFamily="34" charset="0"/>
              </a:endParaRPr>
            </a:p>
          </p:txBody>
        </p:sp>
        <p:pic>
          <p:nvPicPr>
            <p:cNvPr id="345" name="Picture 344">
              <a:extLst>
                <a:ext uri="{FF2B5EF4-FFF2-40B4-BE49-F238E27FC236}">
                  <a16:creationId xmlns:a16="http://schemas.microsoft.com/office/drawing/2014/main" id="{34393AB4-402A-4656-8488-A0DE47D0268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2967" b="55259" l="94573" r="98559">
                          <a14:foregroundMark x1="96377" y1="55208" x2="96377" y2="55208"/>
                          <a14:foregroundMark x1="98470" y1="54348" x2="98470" y2="54348"/>
                          <a14:foregroundMark x1="96699" y1="53940" x2="96860" y2="54393"/>
                          <a14:foregroundMark x1="96135" y1="54303" x2="96135" y2="54303"/>
                        </a14:backgroundRemoval>
                      </a14:imgEffect>
                    </a14:imgLayer>
                  </a14:imgProps>
                </a:ext>
              </a:extLst>
            </a:blip>
            <a:srcRect l="94075" t="52681" r="943" b="44454"/>
            <a:stretch/>
          </p:blipFill>
          <p:spPr>
            <a:xfrm>
              <a:off x="11979689" y="6167750"/>
              <a:ext cx="192179" cy="196547"/>
            </a:xfrm>
            <a:prstGeom prst="rect">
              <a:avLst/>
            </a:prstGeom>
          </p:spPr>
        </p:pic>
      </p:grpSp>
      <p:grpSp>
        <p:nvGrpSpPr>
          <p:cNvPr id="346" name="Group 345">
            <a:extLst>
              <a:ext uri="{FF2B5EF4-FFF2-40B4-BE49-F238E27FC236}">
                <a16:creationId xmlns:a16="http://schemas.microsoft.com/office/drawing/2014/main" id="{FAA2C499-DBA5-4A92-969E-E7F8F04A3814}"/>
              </a:ext>
            </a:extLst>
          </p:cNvPr>
          <p:cNvGrpSpPr/>
          <p:nvPr/>
        </p:nvGrpSpPr>
        <p:grpSpPr>
          <a:xfrm>
            <a:off x="3927641" y="3626301"/>
            <a:ext cx="5216359" cy="796317"/>
            <a:chOff x="3908471" y="6906541"/>
            <a:chExt cx="2325111" cy="796317"/>
          </a:xfrm>
        </p:grpSpPr>
        <p:sp>
          <p:nvSpPr>
            <p:cNvPr id="347" name="Oval 346">
              <a:extLst>
                <a:ext uri="{FF2B5EF4-FFF2-40B4-BE49-F238E27FC236}">
                  <a16:creationId xmlns:a16="http://schemas.microsoft.com/office/drawing/2014/main" id="{6EAE3A82-8063-4CDD-A498-261FBCFCB3AC}"/>
                </a:ext>
              </a:extLst>
            </p:cNvPr>
            <p:cNvSpPr/>
            <p:nvPr/>
          </p:nvSpPr>
          <p:spPr>
            <a:xfrm>
              <a:off x="3908471" y="7143911"/>
              <a:ext cx="255727"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8" name="Rectangle: Rounded Corners 118">
              <a:extLst>
                <a:ext uri="{FF2B5EF4-FFF2-40B4-BE49-F238E27FC236}">
                  <a16:creationId xmlns:a16="http://schemas.microsoft.com/office/drawing/2014/main" id="{42534F34-F7B2-433D-9B52-3F6EAD7BC15C}"/>
                </a:ext>
              </a:extLst>
            </p:cNvPr>
            <p:cNvSpPr/>
            <p:nvPr/>
          </p:nvSpPr>
          <p:spPr>
            <a:xfrm>
              <a:off x="4261225" y="7211957"/>
              <a:ext cx="1972357" cy="422854"/>
            </a:xfrm>
            <a:prstGeom prst="roundRect">
              <a:avLst>
                <a:gd name="adj" fmla="val 50000"/>
              </a:avLst>
            </a:prstGeom>
            <a:noFill/>
            <a:ln>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2. </a:t>
              </a:r>
              <a:r>
                <a:rPr lang="en-US" b="1" dirty="0" err="1">
                  <a:solidFill>
                    <a:schemeClr val="tx1"/>
                  </a:solidFill>
                  <a:latin typeface="Arial" panose="020B0604020202020204" pitchFamily="34" charset="0"/>
                  <a:cs typeface="Arial" panose="020B0604020202020204" pitchFamily="34" charset="0"/>
                </a:rPr>
                <a:t>Tại</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sao</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cần</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xây</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dựng</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tổng</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quan</a:t>
              </a:r>
              <a:r>
                <a:rPr lang="en-US" b="1" dirty="0">
                  <a:solidFill>
                    <a:schemeClr val="tx1"/>
                  </a:solidFill>
                  <a:latin typeface="Arial" panose="020B0604020202020204" pitchFamily="34" charset="0"/>
                  <a:cs typeface="Arial" panose="020B0604020202020204" pitchFamily="34" charset="0"/>
                </a:rPr>
                <a:t>?</a:t>
              </a:r>
              <a:endParaRPr lang="vi-VN" b="1" dirty="0">
                <a:solidFill>
                  <a:schemeClr val="tx1"/>
                </a:solidFill>
                <a:latin typeface="Arial" panose="020B0604020202020204" pitchFamily="34" charset="0"/>
                <a:cs typeface="Arial" panose="020B0604020202020204" pitchFamily="34" charset="0"/>
              </a:endParaRPr>
            </a:p>
          </p:txBody>
        </p:sp>
        <p:sp>
          <p:nvSpPr>
            <p:cNvPr id="349" name="TextBox 348">
              <a:extLst>
                <a:ext uri="{FF2B5EF4-FFF2-40B4-BE49-F238E27FC236}">
                  <a16:creationId xmlns:a16="http://schemas.microsoft.com/office/drawing/2014/main" id="{86C908C0-CBFC-41BE-97D9-0F3525F06446}"/>
                </a:ext>
              </a:extLst>
            </p:cNvPr>
            <p:cNvSpPr txBox="1"/>
            <p:nvPr/>
          </p:nvSpPr>
          <p:spPr>
            <a:xfrm>
              <a:off x="4616786" y="6906541"/>
              <a:ext cx="1179619" cy="307777"/>
            </a:xfrm>
            <a:prstGeom prst="rect">
              <a:avLst/>
            </a:prstGeom>
            <a:noFill/>
          </p:spPr>
          <p:txBody>
            <a:bodyPr wrap="square" rtlCol="0">
              <a:spAutoFit/>
            </a:bodyPr>
            <a:lstStyle/>
            <a:p>
              <a:endParaRPr lang="vi-VN" sz="1400" dirty="0">
                <a:solidFill>
                  <a:srgbClr val="606060"/>
                </a:solidFill>
                <a:latin typeface="Arial" panose="020B0604020202020204" pitchFamily="34" charset="0"/>
                <a:cs typeface="Arial" panose="020B0604020202020204" pitchFamily="34" charset="0"/>
              </a:endParaRPr>
            </a:p>
          </p:txBody>
        </p:sp>
      </p:grpSp>
      <p:grpSp>
        <p:nvGrpSpPr>
          <p:cNvPr id="350" name="Group 349">
            <a:extLst>
              <a:ext uri="{FF2B5EF4-FFF2-40B4-BE49-F238E27FC236}">
                <a16:creationId xmlns:a16="http://schemas.microsoft.com/office/drawing/2014/main" id="{587957C8-E76C-4179-AEE4-F8832570C0B0}"/>
              </a:ext>
            </a:extLst>
          </p:cNvPr>
          <p:cNvGrpSpPr/>
          <p:nvPr/>
        </p:nvGrpSpPr>
        <p:grpSpPr>
          <a:xfrm>
            <a:off x="3927642" y="4560613"/>
            <a:ext cx="4923582" cy="796317"/>
            <a:chOff x="3908471" y="6906541"/>
            <a:chExt cx="1926052" cy="796317"/>
          </a:xfrm>
        </p:grpSpPr>
        <p:sp>
          <p:nvSpPr>
            <p:cNvPr id="351" name="Oval 350">
              <a:extLst>
                <a:ext uri="{FF2B5EF4-FFF2-40B4-BE49-F238E27FC236}">
                  <a16:creationId xmlns:a16="http://schemas.microsoft.com/office/drawing/2014/main" id="{DA152F8C-8D51-4A92-B5CF-CB8AA9DF2A55}"/>
                </a:ext>
              </a:extLst>
            </p:cNvPr>
            <p:cNvSpPr/>
            <p:nvPr/>
          </p:nvSpPr>
          <p:spPr>
            <a:xfrm>
              <a:off x="3908471" y="7143911"/>
              <a:ext cx="224433"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2" name="Rectangle: Rounded Corners 149">
              <a:extLst>
                <a:ext uri="{FF2B5EF4-FFF2-40B4-BE49-F238E27FC236}">
                  <a16:creationId xmlns:a16="http://schemas.microsoft.com/office/drawing/2014/main" id="{DC1DE046-30AE-4D0B-8988-06DF5C6BCD85}"/>
                </a:ext>
              </a:extLst>
            </p:cNvPr>
            <p:cNvSpPr/>
            <p:nvPr/>
          </p:nvSpPr>
          <p:spPr>
            <a:xfrm>
              <a:off x="4184969" y="7211957"/>
              <a:ext cx="1649554" cy="422854"/>
            </a:xfrm>
            <a:prstGeom prst="roundRect">
              <a:avLst>
                <a:gd name="adj" fmla="val 50000"/>
              </a:avLst>
            </a:prstGeom>
            <a:noFill/>
            <a:ln>
              <a:solidFill>
                <a:srgbClr val="38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Arial" panose="020B0604020202020204" pitchFamily="34" charset="0"/>
                  <a:cs typeface="Arial" panose="020B0604020202020204" pitchFamily="34" charset="0"/>
                </a:rPr>
                <a:t>3. </a:t>
              </a:r>
              <a:r>
                <a:rPr lang="en-US" b="1" dirty="0" err="1">
                  <a:solidFill>
                    <a:schemeClr val="tx1"/>
                  </a:solidFill>
                  <a:latin typeface="Arial" panose="020B0604020202020204" pitchFamily="34" charset="0"/>
                  <a:cs typeface="Arial" panose="020B0604020202020204" pitchFamily="34" charset="0"/>
                </a:rPr>
                <a:t>Một</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số</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lưu</a:t>
              </a:r>
              <a:r>
                <a:rPr lang="en-US" b="1" dirty="0">
                  <a:solidFill>
                    <a:schemeClr val="tx1"/>
                  </a:solidFill>
                  <a:latin typeface="Arial" panose="020B0604020202020204" pitchFamily="34" charset="0"/>
                  <a:cs typeface="Arial" panose="020B0604020202020204" pitchFamily="34" charset="0"/>
                </a:rPr>
                <a:t> ý </a:t>
              </a:r>
              <a:r>
                <a:rPr lang="en-US" b="1" dirty="0" err="1">
                  <a:solidFill>
                    <a:schemeClr val="tx1"/>
                  </a:solidFill>
                  <a:latin typeface="Arial" panose="020B0604020202020204" pitchFamily="34" charset="0"/>
                  <a:cs typeface="Arial" panose="020B0604020202020204" pitchFamily="34" charset="0"/>
                </a:rPr>
                <a:t>khi</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viết</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tổng</a:t>
              </a:r>
              <a:r>
                <a:rPr lang="en-US" b="1" dirty="0">
                  <a:solidFill>
                    <a:schemeClr val="tx1"/>
                  </a:solidFill>
                  <a:latin typeface="Arial" panose="020B0604020202020204" pitchFamily="34" charset="0"/>
                  <a:cs typeface="Arial" panose="020B0604020202020204" pitchFamily="34" charset="0"/>
                </a:rPr>
                <a:t> </a:t>
              </a:r>
              <a:r>
                <a:rPr lang="en-US" b="1" dirty="0" err="1">
                  <a:solidFill>
                    <a:schemeClr val="tx1"/>
                  </a:solidFill>
                  <a:latin typeface="Arial" panose="020B0604020202020204" pitchFamily="34" charset="0"/>
                  <a:cs typeface="Arial" panose="020B0604020202020204" pitchFamily="34" charset="0"/>
                </a:rPr>
                <a:t>quan</a:t>
              </a:r>
              <a:endParaRPr lang="vi-VN" b="1" dirty="0">
                <a:solidFill>
                  <a:schemeClr val="tx1"/>
                </a:solidFill>
                <a:latin typeface="Arial" panose="020B0604020202020204" pitchFamily="34" charset="0"/>
                <a:cs typeface="Arial" panose="020B0604020202020204" pitchFamily="34" charset="0"/>
              </a:endParaRPr>
            </a:p>
          </p:txBody>
        </p:sp>
        <p:sp>
          <p:nvSpPr>
            <p:cNvPr id="353" name="TextBox 352">
              <a:extLst>
                <a:ext uri="{FF2B5EF4-FFF2-40B4-BE49-F238E27FC236}">
                  <a16:creationId xmlns:a16="http://schemas.microsoft.com/office/drawing/2014/main" id="{31298EBB-C3A6-43F7-A9C5-6AA5A4ED19A9}"/>
                </a:ext>
              </a:extLst>
            </p:cNvPr>
            <p:cNvSpPr txBox="1"/>
            <p:nvPr/>
          </p:nvSpPr>
          <p:spPr>
            <a:xfrm>
              <a:off x="4616786" y="6906541"/>
              <a:ext cx="1179619" cy="307777"/>
            </a:xfrm>
            <a:prstGeom prst="rect">
              <a:avLst/>
            </a:prstGeom>
            <a:noFill/>
          </p:spPr>
          <p:txBody>
            <a:bodyPr wrap="square" rtlCol="0">
              <a:spAutoFit/>
            </a:bodyPr>
            <a:lstStyle/>
            <a:p>
              <a:endParaRPr lang="vi-VN" sz="1400" dirty="0">
                <a:solidFill>
                  <a:srgbClr val="606060"/>
                </a:solidFill>
                <a:latin typeface="Arial" panose="020B0604020202020204" pitchFamily="34" charset="0"/>
                <a:cs typeface="Arial" panose="020B0604020202020204" pitchFamily="34" charset="0"/>
              </a:endParaRPr>
            </a:p>
          </p:txBody>
        </p:sp>
      </p:grpSp>
      <p:sp>
        <p:nvSpPr>
          <p:cNvPr id="2" name="Rectangle 1"/>
          <p:cNvSpPr/>
          <p:nvPr/>
        </p:nvSpPr>
        <p:spPr>
          <a:xfrm>
            <a:off x="5516737" y="1656479"/>
            <a:ext cx="4548040" cy="630942"/>
          </a:xfrm>
          <a:prstGeom prst="rect">
            <a:avLst/>
          </a:prstGeom>
        </p:spPr>
        <p:txBody>
          <a:bodyPr wrap="none">
            <a:spAutoFit/>
          </a:bodyPr>
          <a:lstStyle/>
          <a:p>
            <a:r>
              <a:rPr lang="en-US" sz="3500" b="1" dirty="0">
                <a:latin typeface="Arial" panose="020B0604020202020204" pitchFamily="34" charset="0"/>
                <a:cs typeface="Arial" panose="020B0604020202020204" pitchFamily="34" charset="0"/>
              </a:rPr>
              <a:t>TÓM TẮT NỘI DUNG</a:t>
            </a:r>
            <a:endParaRPr lang="vi-VN" sz="3500" b="1" dirty="0">
              <a:latin typeface="Arial" panose="020B0604020202020204" pitchFamily="34" charset="0"/>
              <a:cs typeface="Arial" panose="020B0604020202020204" pitchFamily="34" charset="0"/>
            </a:endParaRPr>
          </a:p>
        </p:txBody>
      </p:sp>
      <p:sp>
        <p:nvSpPr>
          <p:cNvPr id="113" name="Rectangle 112">
            <a:extLst>
              <a:ext uri="{FF2B5EF4-FFF2-40B4-BE49-F238E27FC236}">
                <a16:creationId xmlns:a16="http://schemas.microsoft.com/office/drawing/2014/main" id="{A4A7F335-71B6-4782-B39C-844334BB2D39}"/>
              </a:ext>
            </a:extLst>
          </p:cNvPr>
          <p:cNvSpPr/>
          <p:nvPr/>
        </p:nvSpPr>
        <p:spPr>
          <a:xfrm>
            <a:off x="0" y="0"/>
            <a:ext cx="3975766" cy="685800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14" name="Group 113">
            <a:extLst>
              <a:ext uri="{FF2B5EF4-FFF2-40B4-BE49-F238E27FC236}">
                <a16:creationId xmlns:a16="http://schemas.microsoft.com/office/drawing/2014/main" id="{CC03D3C8-30BE-4642-A9A5-83EB40CDD1B2}"/>
              </a:ext>
            </a:extLst>
          </p:cNvPr>
          <p:cNvGrpSpPr/>
          <p:nvPr/>
        </p:nvGrpSpPr>
        <p:grpSpPr>
          <a:xfrm>
            <a:off x="99265" y="1237781"/>
            <a:ext cx="734615" cy="893276"/>
            <a:chOff x="99265" y="1237781"/>
            <a:chExt cx="734615" cy="893276"/>
          </a:xfrm>
        </p:grpSpPr>
        <p:pic>
          <p:nvPicPr>
            <p:cNvPr id="115" name="Picture 114">
              <a:extLst>
                <a:ext uri="{FF2B5EF4-FFF2-40B4-BE49-F238E27FC236}">
                  <a16:creationId xmlns:a16="http://schemas.microsoft.com/office/drawing/2014/main" id="{D5D5BEBD-7DFA-4A5A-B76A-0E6839210FD1}"/>
                </a:ext>
              </a:extLst>
            </p:cNvPr>
            <p:cNvPicPr>
              <a:picLocks noChangeAspect="1"/>
            </p:cNvPicPr>
            <p:nvPr/>
          </p:nvPicPr>
          <p:blipFill rotWithShape="1">
            <a:blip>
              <a:extLst>
                <a:ext uri="{BEBA8EAE-BF5A-486C-A8C5-ECC9F3942E4B}">
                  <a14:imgProps xmlns:a14="http://schemas.microsoft.com/office/drawing/2010/main">
                    <a14:imgLayer r:embed="rId3">
                      <a14:imgEffect>
                        <a14:backgroundRemoval t="15806" b="23822" l="4026" r="20451">
                          <a14:foregroundMark x1="4026" y1="19882" x2="4026" y2="19882"/>
                          <a14:foregroundMark x1="11031" y1="23822" x2="11031" y2="23822"/>
                        </a14:backgroundRemoval>
                      </a14:imgEffect>
                    </a14:imgLayer>
                  </a14:imgProps>
                </a:ext>
              </a:extLst>
            </a:blip>
            <a:srcRect l="2169" t="14865" r="80130" b="75167"/>
            <a:stretch/>
          </p:blipFill>
          <p:spPr>
            <a:xfrm>
              <a:off x="125168" y="1237781"/>
              <a:ext cx="682809" cy="683581"/>
            </a:xfrm>
            <a:prstGeom prst="rect">
              <a:avLst/>
            </a:prstGeom>
          </p:spPr>
        </p:pic>
        <p:sp>
          <p:nvSpPr>
            <p:cNvPr id="116" name="TextBox 115">
              <a:extLst>
                <a:ext uri="{FF2B5EF4-FFF2-40B4-BE49-F238E27FC236}">
                  <a16:creationId xmlns:a16="http://schemas.microsoft.com/office/drawing/2014/main" id="{A404F165-191D-466D-9D2C-19C9C32ABDCE}"/>
                </a:ext>
              </a:extLst>
            </p:cNvPr>
            <p:cNvSpPr txBox="1"/>
            <p:nvPr/>
          </p:nvSpPr>
          <p:spPr>
            <a:xfrm>
              <a:off x="99265" y="1854058"/>
              <a:ext cx="73461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HOA</a:t>
              </a:r>
              <a:endParaRPr lang="vi-VN" sz="1200" dirty="0">
                <a:latin typeface="Arial" panose="020B0604020202020204" pitchFamily="34" charset="0"/>
                <a:cs typeface="Arial" panose="020B0604020202020204" pitchFamily="34" charset="0"/>
              </a:endParaRPr>
            </a:p>
          </p:txBody>
        </p:sp>
      </p:grpSp>
      <p:grpSp>
        <p:nvGrpSpPr>
          <p:cNvPr id="117" name="Group 116">
            <a:extLst>
              <a:ext uri="{FF2B5EF4-FFF2-40B4-BE49-F238E27FC236}">
                <a16:creationId xmlns:a16="http://schemas.microsoft.com/office/drawing/2014/main" id="{FFCA015C-1311-4272-B408-7DB36577A88F}"/>
              </a:ext>
            </a:extLst>
          </p:cNvPr>
          <p:cNvGrpSpPr/>
          <p:nvPr/>
        </p:nvGrpSpPr>
        <p:grpSpPr>
          <a:xfrm>
            <a:off x="807977" y="1293861"/>
            <a:ext cx="734615" cy="862272"/>
            <a:chOff x="899409" y="1300097"/>
            <a:chExt cx="734615" cy="862272"/>
          </a:xfrm>
        </p:grpSpPr>
        <p:grpSp>
          <p:nvGrpSpPr>
            <p:cNvPr id="118" name="Group 117">
              <a:extLst>
                <a:ext uri="{FF2B5EF4-FFF2-40B4-BE49-F238E27FC236}">
                  <a16:creationId xmlns:a16="http://schemas.microsoft.com/office/drawing/2014/main" id="{091F5277-D7DE-4641-850C-78F62C35C5A5}"/>
                </a:ext>
              </a:extLst>
            </p:cNvPr>
            <p:cNvGrpSpPr/>
            <p:nvPr/>
          </p:nvGrpSpPr>
          <p:grpSpPr>
            <a:xfrm>
              <a:off x="899409" y="1300097"/>
              <a:ext cx="734615" cy="862272"/>
              <a:chOff x="899409" y="1300097"/>
              <a:chExt cx="734615" cy="862272"/>
            </a:xfrm>
          </p:grpSpPr>
          <p:sp>
            <p:nvSpPr>
              <p:cNvPr id="120" name="Oval 119">
                <a:extLst>
                  <a:ext uri="{FF2B5EF4-FFF2-40B4-BE49-F238E27FC236}">
                    <a16:creationId xmlns:a16="http://schemas.microsoft.com/office/drawing/2014/main" id="{3CD1D404-03B3-4CC0-8156-30E7F6F03649}"/>
                  </a:ext>
                </a:extLst>
              </p:cNvPr>
              <p:cNvSpPr/>
              <p:nvPr/>
            </p:nvSpPr>
            <p:spPr>
              <a:xfrm>
                <a:off x="992854" y="1300097"/>
                <a:ext cx="555414"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1" name="TextBox 120">
                <a:extLst>
                  <a:ext uri="{FF2B5EF4-FFF2-40B4-BE49-F238E27FC236}">
                    <a16:creationId xmlns:a16="http://schemas.microsoft.com/office/drawing/2014/main" id="{FE49C5FA-47CC-4726-A22D-052C0B9843D0}"/>
                  </a:ext>
                </a:extLst>
              </p:cNvPr>
              <p:cNvSpPr txBox="1"/>
              <p:nvPr/>
            </p:nvSpPr>
            <p:spPr>
              <a:xfrm>
                <a:off x="899409" y="1885370"/>
                <a:ext cx="73461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LINH</a:t>
                </a:r>
                <a:endParaRPr lang="vi-VN" sz="1200" dirty="0">
                  <a:latin typeface="Arial" panose="020B0604020202020204" pitchFamily="34" charset="0"/>
                  <a:cs typeface="Arial" panose="020B0604020202020204" pitchFamily="34" charset="0"/>
                </a:endParaRPr>
              </a:p>
            </p:txBody>
          </p:sp>
        </p:grpSp>
        <p:sp>
          <p:nvSpPr>
            <p:cNvPr id="119" name="Oval 118">
              <a:extLst>
                <a:ext uri="{FF2B5EF4-FFF2-40B4-BE49-F238E27FC236}">
                  <a16:creationId xmlns:a16="http://schemas.microsoft.com/office/drawing/2014/main" id="{DAFA8D22-63DF-404A-B044-CCCA82A4499B}"/>
                </a:ext>
              </a:extLst>
            </p:cNvPr>
            <p:cNvSpPr/>
            <p:nvPr/>
          </p:nvSpPr>
          <p:spPr>
            <a:xfrm>
              <a:off x="1396848" y="1699965"/>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22" name="Group 121">
            <a:extLst>
              <a:ext uri="{FF2B5EF4-FFF2-40B4-BE49-F238E27FC236}">
                <a16:creationId xmlns:a16="http://schemas.microsoft.com/office/drawing/2014/main" id="{01F611ED-8177-4C22-813F-42585BEBA213}"/>
              </a:ext>
            </a:extLst>
          </p:cNvPr>
          <p:cNvGrpSpPr/>
          <p:nvPr/>
        </p:nvGrpSpPr>
        <p:grpSpPr>
          <a:xfrm>
            <a:off x="1562473" y="1288408"/>
            <a:ext cx="734615" cy="862272"/>
            <a:chOff x="899409" y="1300097"/>
            <a:chExt cx="734615" cy="862272"/>
          </a:xfrm>
        </p:grpSpPr>
        <p:grpSp>
          <p:nvGrpSpPr>
            <p:cNvPr id="123" name="Group 122">
              <a:extLst>
                <a:ext uri="{FF2B5EF4-FFF2-40B4-BE49-F238E27FC236}">
                  <a16:creationId xmlns:a16="http://schemas.microsoft.com/office/drawing/2014/main" id="{CA71BFEC-0407-4F14-85ED-8D285ACC3039}"/>
                </a:ext>
              </a:extLst>
            </p:cNvPr>
            <p:cNvGrpSpPr/>
            <p:nvPr/>
          </p:nvGrpSpPr>
          <p:grpSpPr>
            <a:xfrm>
              <a:off x="899409" y="1300097"/>
              <a:ext cx="734615" cy="862272"/>
              <a:chOff x="899409" y="1300097"/>
              <a:chExt cx="734615" cy="862272"/>
            </a:xfrm>
          </p:grpSpPr>
          <p:sp>
            <p:nvSpPr>
              <p:cNvPr id="125" name="Oval 124">
                <a:extLst>
                  <a:ext uri="{FF2B5EF4-FFF2-40B4-BE49-F238E27FC236}">
                    <a16:creationId xmlns:a16="http://schemas.microsoft.com/office/drawing/2014/main" id="{229A527B-6BB2-4B21-9789-6A97783BE6D9}"/>
                  </a:ext>
                </a:extLst>
              </p:cNvPr>
              <p:cNvSpPr/>
              <p:nvPr/>
            </p:nvSpPr>
            <p:spPr>
              <a:xfrm>
                <a:off x="992854" y="1300097"/>
                <a:ext cx="555414"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6" name="TextBox 125">
                <a:extLst>
                  <a:ext uri="{FF2B5EF4-FFF2-40B4-BE49-F238E27FC236}">
                    <a16:creationId xmlns:a16="http://schemas.microsoft.com/office/drawing/2014/main" id="{553C7F3C-02B6-498E-AAC7-D4DA5979FF77}"/>
                  </a:ext>
                </a:extLst>
              </p:cNvPr>
              <p:cNvSpPr txBox="1"/>
              <p:nvPr/>
            </p:nvSpPr>
            <p:spPr>
              <a:xfrm>
                <a:off x="899409" y="1885370"/>
                <a:ext cx="73461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NGỌC</a:t>
                </a:r>
                <a:endParaRPr lang="vi-VN" sz="1200" dirty="0">
                  <a:latin typeface="Arial" panose="020B0604020202020204" pitchFamily="34" charset="0"/>
                  <a:cs typeface="Arial" panose="020B0604020202020204" pitchFamily="34" charset="0"/>
                </a:endParaRPr>
              </a:p>
            </p:txBody>
          </p:sp>
        </p:grpSp>
        <p:sp>
          <p:nvSpPr>
            <p:cNvPr id="124" name="Oval 123">
              <a:extLst>
                <a:ext uri="{FF2B5EF4-FFF2-40B4-BE49-F238E27FC236}">
                  <a16:creationId xmlns:a16="http://schemas.microsoft.com/office/drawing/2014/main" id="{86856D5B-5D2E-42F8-BD15-9743B4D76D60}"/>
                </a:ext>
              </a:extLst>
            </p:cNvPr>
            <p:cNvSpPr/>
            <p:nvPr/>
          </p:nvSpPr>
          <p:spPr>
            <a:xfrm>
              <a:off x="1396848" y="1699965"/>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27" name="Group 126">
            <a:extLst>
              <a:ext uri="{FF2B5EF4-FFF2-40B4-BE49-F238E27FC236}">
                <a16:creationId xmlns:a16="http://schemas.microsoft.com/office/drawing/2014/main" id="{EC230BDD-583C-46F8-A1C5-92BBFAE29737}"/>
              </a:ext>
            </a:extLst>
          </p:cNvPr>
          <p:cNvGrpSpPr/>
          <p:nvPr/>
        </p:nvGrpSpPr>
        <p:grpSpPr>
          <a:xfrm>
            <a:off x="2310264" y="1286451"/>
            <a:ext cx="734615" cy="862272"/>
            <a:chOff x="899409" y="1300097"/>
            <a:chExt cx="734615" cy="862272"/>
          </a:xfrm>
        </p:grpSpPr>
        <p:grpSp>
          <p:nvGrpSpPr>
            <p:cNvPr id="128" name="Group 127">
              <a:extLst>
                <a:ext uri="{FF2B5EF4-FFF2-40B4-BE49-F238E27FC236}">
                  <a16:creationId xmlns:a16="http://schemas.microsoft.com/office/drawing/2014/main" id="{0ACCEE33-85FA-40F4-B665-DEA0266B6C1D}"/>
                </a:ext>
              </a:extLst>
            </p:cNvPr>
            <p:cNvGrpSpPr/>
            <p:nvPr/>
          </p:nvGrpSpPr>
          <p:grpSpPr>
            <a:xfrm>
              <a:off x="899409" y="1300097"/>
              <a:ext cx="734615" cy="862272"/>
              <a:chOff x="899409" y="1300097"/>
              <a:chExt cx="734615" cy="862272"/>
            </a:xfrm>
          </p:grpSpPr>
          <p:sp>
            <p:nvSpPr>
              <p:cNvPr id="130" name="Oval 129">
                <a:extLst>
                  <a:ext uri="{FF2B5EF4-FFF2-40B4-BE49-F238E27FC236}">
                    <a16:creationId xmlns:a16="http://schemas.microsoft.com/office/drawing/2014/main" id="{8A09AB23-E947-4EC7-A4BF-C2B6277290F8}"/>
                  </a:ext>
                </a:extLst>
              </p:cNvPr>
              <p:cNvSpPr/>
              <p:nvPr/>
            </p:nvSpPr>
            <p:spPr>
              <a:xfrm>
                <a:off x="992854" y="1300097"/>
                <a:ext cx="555414"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1" name="TextBox 130">
                <a:extLst>
                  <a:ext uri="{FF2B5EF4-FFF2-40B4-BE49-F238E27FC236}">
                    <a16:creationId xmlns:a16="http://schemas.microsoft.com/office/drawing/2014/main" id="{0F07B515-9D46-40E4-95B8-F11340402ADD}"/>
                  </a:ext>
                </a:extLst>
              </p:cNvPr>
              <p:cNvSpPr txBox="1"/>
              <p:nvPr/>
            </p:nvSpPr>
            <p:spPr>
              <a:xfrm>
                <a:off x="899409" y="1885370"/>
                <a:ext cx="734615"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TRUNG</a:t>
                </a:r>
                <a:endParaRPr lang="vi-VN" sz="1200" dirty="0">
                  <a:latin typeface="Arial" panose="020B0604020202020204" pitchFamily="34" charset="0"/>
                  <a:cs typeface="Arial" panose="020B0604020202020204" pitchFamily="34" charset="0"/>
                </a:endParaRPr>
              </a:p>
            </p:txBody>
          </p:sp>
        </p:grpSp>
        <p:sp>
          <p:nvSpPr>
            <p:cNvPr id="129" name="Oval 128">
              <a:extLst>
                <a:ext uri="{FF2B5EF4-FFF2-40B4-BE49-F238E27FC236}">
                  <a16:creationId xmlns:a16="http://schemas.microsoft.com/office/drawing/2014/main" id="{1309AAAE-F4DB-436E-A722-DD94C30AE889}"/>
                </a:ext>
              </a:extLst>
            </p:cNvPr>
            <p:cNvSpPr/>
            <p:nvPr/>
          </p:nvSpPr>
          <p:spPr>
            <a:xfrm>
              <a:off x="1396848" y="1699965"/>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32" name="Group 131">
            <a:extLst>
              <a:ext uri="{FF2B5EF4-FFF2-40B4-BE49-F238E27FC236}">
                <a16:creationId xmlns:a16="http://schemas.microsoft.com/office/drawing/2014/main" id="{D3A0777E-A6F2-4ED4-B889-81F0EDDC6A40}"/>
              </a:ext>
            </a:extLst>
          </p:cNvPr>
          <p:cNvGrpSpPr/>
          <p:nvPr/>
        </p:nvGrpSpPr>
        <p:grpSpPr>
          <a:xfrm>
            <a:off x="85894" y="1293861"/>
            <a:ext cx="734615" cy="862272"/>
            <a:chOff x="899409" y="1300097"/>
            <a:chExt cx="734615" cy="862272"/>
          </a:xfrm>
        </p:grpSpPr>
        <p:grpSp>
          <p:nvGrpSpPr>
            <p:cNvPr id="133" name="Group 132">
              <a:extLst>
                <a:ext uri="{FF2B5EF4-FFF2-40B4-BE49-F238E27FC236}">
                  <a16:creationId xmlns:a16="http://schemas.microsoft.com/office/drawing/2014/main" id="{814185E5-B5D2-4F36-B975-D70C15F5713E}"/>
                </a:ext>
              </a:extLst>
            </p:cNvPr>
            <p:cNvGrpSpPr/>
            <p:nvPr/>
          </p:nvGrpSpPr>
          <p:grpSpPr>
            <a:xfrm>
              <a:off x="899409" y="1300097"/>
              <a:ext cx="734615" cy="862272"/>
              <a:chOff x="899409" y="1300097"/>
              <a:chExt cx="734615" cy="862272"/>
            </a:xfrm>
          </p:grpSpPr>
          <p:sp>
            <p:nvSpPr>
              <p:cNvPr id="135" name="Oval 134">
                <a:extLst>
                  <a:ext uri="{FF2B5EF4-FFF2-40B4-BE49-F238E27FC236}">
                    <a16:creationId xmlns:a16="http://schemas.microsoft.com/office/drawing/2014/main" id="{E734A4A5-EEC4-4062-9572-E8842DD77B65}"/>
                  </a:ext>
                </a:extLst>
              </p:cNvPr>
              <p:cNvSpPr/>
              <p:nvPr/>
            </p:nvSpPr>
            <p:spPr>
              <a:xfrm>
                <a:off x="992854" y="1300097"/>
                <a:ext cx="555414" cy="558947"/>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6" name="TextBox 135">
                <a:extLst>
                  <a:ext uri="{FF2B5EF4-FFF2-40B4-BE49-F238E27FC236}">
                    <a16:creationId xmlns:a16="http://schemas.microsoft.com/office/drawing/2014/main" id="{0B439C09-991B-46DF-A7FC-3BF8ECACB372}"/>
                  </a:ext>
                </a:extLst>
              </p:cNvPr>
              <p:cNvSpPr txBox="1"/>
              <p:nvPr/>
            </p:nvSpPr>
            <p:spPr>
              <a:xfrm>
                <a:off x="899409" y="1885370"/>
                <a:ext cx="734615" cy="276999"/>
              </a:xfrm>
              <a:prstGeom prst="rect">
                <a:avLst/>
              </a:prstGeom>
              <a:noFill/>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a:t>
                </a:r>
              </a:p>
            </p:txBody>
          </p:sp>
        </p:grpSp>
        <p:sp>
          <p:nvSpPr>
            <p:cNvPr id="134" name="Oval 133">
              <a:extLst>
                <a:ext uri="{FF2B5EF4-FFF2-40B4-BE49-F238E27FC236}">
                  <a16:creationId xmlns:a16="http://schemas.microsoft.com/office/drawing/2014/main" id="{44C86139-1549-4808-98F1-D9259708C7DF}"/>
                </a:ext>
              </a:extLst>
            </p:cNvPr>
            <p:cNvSpPr/>
            <p:nvPr/>
          </p:nvSpPr>
          <p:spPr>
            <a:xfrm>
              <a:off x="1396848" y="1699965"/>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7" name="Rectangle 136">
            <a:extLst>
              <a:ext uri="{FF2B5EF4-FFF2-40B4-BE49-F238E27FC236}">
                <a16:creationId xmlns:a16="http://schemas.microsoft.com/office/drawing/2014/main" id="{AC439B21-BFB5-46AE-9123-58C2AB1D23C1}"/>
              </a:ext>
            </a:extLst>
          </p:cNvPr>
          <p:cNvSpPr/>
          <p:nvPr/>
        </p:nvSpPr>
        <p:spPr>
          <a:xfrm>
            <a:off x="0" y="3104557"/>
            <a:ext cx="3975766"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8" name="Group 137">
            <a:extLst>
              <a:ext uri="{FF2B5EF4-FFF2-40B4-BE49-F238E27FC236}">
                <a16:creationId xmlns:a16="http://schemas.microsoft.com/office/drawing/2014/main" id="{8DF6445B-BB2E-4F1E-A46F-3D35041879F5}"/>
              </a:ext>
            </a:extLst>
          </p:cNvPr>
          <p:cNvGrpSpPr/>
          <p:nvPr/>
        </p:nvGrpSpPr>
        <p:grpSpPr>
          <a:xfrm>
            <a:off x="605467" y="2384937"/>
            <a:ext cx="2340933" cy="605170"/>
            <a:chOff x="592860" y="2397597"/>
            <a:chExt cx="2340933" cy="605170"/>
          </a:xfrm>
        </p:grpSpPr>
        <p:sp>
          <p:nvSpPr>
            <p:cNvPr id="139" name="Oval 138">
              <a:extLst>
                <a:ext uri="{FF2B5EF4-FFF2-40B4-BE49-F238E27FC236}">
                  <a16:creationId xmlns:a16="http://schemas.microsoft.com/office/drawing/2014/main" id="{7932A814-91D8-4A7B-A7B8-6C452E1E0191}"/>
                </a:ext>
              </a:extLst>
            </p:cNvPr>
            <p:cNvSpPr/>
            <p:nvPr/>
          </p:nvSpPr>
          <p:spPr>
            <a:xfrm>
              <a:off x="592860" y="2830525"/>
              <a:ext cx="175380" cy="172242"/>
            </a:xfrm>
            <a:prstGeom prst="ellipse">
              <a:avLst/>
            </a:prstGeom>
            <a:solidFill>
              <a:srgbClr val="45D657"/>
            </a:solidFill>
            <a:ln w="28575">
              <a:solidFill>
                <a:srgbClr val="1817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0" name="TextBox 139">
              <a:extLst>
                <a:ext uri="{FF2B5EF4-FFF2-40B4-BE49-F238E27FC236}">
                  <a16:creationId xmlns:a16="http://schemas.microsoft.com/office/drawing/2014/main" id="{B4BAB5C3-5E36-4992-A9B1-27A90BA8DAC9}"/>
                </a:ext>
              </a:extLst>
            </p:cNvPr>
            <p:cNvSpPr txBox="1"/>
            <p:nvPr/>
          </p:nvSpPr>
          <p:spPr>
            <a:xfrm>
              <a:off x="766643" y="2397597"/>
              <a:ext cx="2167150"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TÓM TẮT NỘI DUNG</a:t>
              </a:r>
              <a:endParaRPr lang="vi-VN" sz="1600" b="1" dirty="0">
                <a:latin typeface="Arial" panose="020B060402020202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5DDA39C3-50A0-4C1D-BECE-2E704C47E659}"/>
                </a:ext>
              </a:extLst>
            </p:cNvPr>
            <p:cNvSpPr txBox="1"/>
            <p:nvPr/>
          </p:nvSpPr>
          <p:spPr>
            <a:xfrm>
              <a:off x="766644" y="2656538"/>
              <a:ext cx="216714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BÁO CÁO</a:t>
              </a:r>
              <a:endParaRPr lang="vi-VN" sz="1600" b="1" dirty="0">
                <a:latin typeface="Arial" panose="020B0604020202020204" pitchFamily="34" charset="0"/>
                <a:cs typeface="Arial" panose="020B0604020202020204" pitchFamily="34" charset="0"/>
              </a:endParaRPr>
            </a:p>
          </p:txBody>
        </p:sp>
      </p:grpSp>
      <p:grpSp>
        <p:nvGrpSpPr>
          <p:cNvPr id="142" name="Group 141">
            <a:extLst>
              <a:ext uri="{FF2B5EF4-FFF2-40B4-BE49-F238E27FC236}">
                <a16:creationId xmlns:a16="http://schemas.microsoft.com/office/drawing/2014/main" id="{CCFE58BA-057C-44FD-BB6C-DE2B04C8A554}"/>
              </a:ext>
            </a:extLst>
          </p:cNvPr>
          <p:cNvGrpSpPr/>
          <p:nvPr/>
        </p:nvGrpSpPr>
        <p:grpSpPr>
          <a:xfrm>
            <a:off x="213763" y="3104557"/>
            <a:ext cx="3116432" cy="646331"/>
            <a:chOff x="183339" y="3176776"/>
            <a:chExt cx="3116432" cy="646331"/>
          </a:xfrm>
        </p:grpSpPr>
        <p:sp>
          <p:nvSpPr>
            <p:cNvPr id="143" name="Oval 142">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4" name="TextBox 143">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nghiên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cứu</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là</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gì</a:t>
              </a:r>
              <a:r>
                <a:rPr lang="en-US" b="1" dirty="0">
                  <a:solidFill>
                    <a:schemeClr val="bg1"/>
                  </a:solidFill>
                  <a:latin typeface="Arial" panose="020B0604020202020204" pitchFamily="34" charset="0"/>
                  <a:cs typeface="Arial" panose="020B0604020202020204" pitchFamily="34" charset="0"/>
                </a:rPr>
                <a:t>?</a:t>
              </a:r>
              <a:endParaRPr lang="vi-VN" b="1" dirty="0">
                <a:solidFill>
                  <a:schemeClr val="bg1"/>
                </a:solidFill>
                <a:latin typeface="Arial" panose="020B0604020202020204" pitchFamily="34" charset="0"/>
                <a:cs typeface="Arial" panose="020B0604020202020204" pitchFamily="34" charset="0"/>
              </a:endParaRPr>
            </a:p>
          </p:txBody>
        </p:sp>
        <p:sp>
          <p:nvSpPr>
            <p:cNvPr id="145" name="Oval 144">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46" name="Group 145">
            <a:extLst>
              <a:ext uri="{FF2B5EF4-FFF2-40B4-BE49-F238E27FC236}">
                <a16:creationId xmlns:a16="http://schemas.microsoft.com/office/drawing/2014/main" id="{AD3B7F1F-8AE8-4962-9263-9AC4BDEFACCA}"/>
              </a:ext>
            </a:extLst>
          </p:cNvPr>
          <p:cNvGrpSpPr/>
          <p:nvPr/>
        </p:nvGrpSpPr>
        <p:grpSpPr>
          <a:xfrm>
            <a:off x="201473" y="3872663"/>
            <a:ext cx="3160111" cy="646331"/>
            <a:chOff x="183339" y="3160905"/>
            <a:chExt cx="3160111" cy="646331"/>
          </a:xfrm>
        </p:grpSpPr>
        <p:sp>
          <p:nvSpPr>
            <p:cNvPr id="147" name="Oval 146">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8" name="TextBox 147">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149" name="Oval 148">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0" name="Group 149">
            <a:extLst>
              <a:ext uri="{FF2B5EF4-FFF2-40B4-BE49-F238E27FC236}">
                <a16:creationId xmlns:a16="http://schemas.microsoft.com/office/drawing/2014/main" id="{0DAEBDA7-C02E-4F5F-AC5C-C57561BD25D7}"/>
              </a:ext>
            </a:extLst>
          </p:cNvPr>
          <p:cNvGrpSpPr/>
          <p:nvPr/>
        </p:nvGrpSpPr>
        <p:grpSpPr>
          <a:xfrm>
            <a:off x="201473" y="4685424"/>
            <a:ext cx="3159261" cy="646331"/>
            <a:chOff x="183339" y="3181559"/>
            <a:chExt cx="3159261" cy="646331"/>
          </a:xfrm>
        </p:grpSpPr>
        <p:sp>
          <p:nvSpPr>
            <p:cNvPr id="152" name="Oval 151">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3" name="TextBox 152">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Một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 </a:t>
              </a:r>
              <a:r>
                <a:rPr lang="en-US" b="1" dirty="0" err="1">
                  <a:latin typeface="Arial" panose="020B0604020202020204" pitchFamily="34" charset="0"/>
                  <a:cs typeface="Arial" panose="020B0604020202020204" pitchFamily="34" charset="0"/>
                </a:rPr>
                <a:t>khi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endParaRPr lang="vi-VN" b="1" dirty="0">
                <a:latin typeface="Arial" panose="020B0604020202020204" pitchFamily="34" charset="0"/>
                <a:cs typeface="Arial" panose="020B0604020202020204" pitchFamily="34" charset="0"/>
              </a:endParaRPr>
            </a:p>
          </p:txBody>
        </p:sp>
        <p:sp>
          <p:nvSpPr>
            <p:cNvPr id="154" name="Oval 153">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5" name="Group 154">
            <a:extLst>
              <a:ext uri="{FF2B5EF4-FFF2-40B4-BE49-F238E27FC236}">
                <a16:creationId xmlns:a16="http://schemas.microsoft.com/office/drawing/2014/main" id="{BEB8765E-4497-4C0E-8A6F-1BC3CB1AE06F}"/>
              </a:ext>
            </a:extLst>
          </p:cNvPr>
          <p:cNvGrpSpPr/>
          <p:nvPr/>
        </p:nvGrpSpPr>
        <p:grpSpPr>
          <a:xfrm>
            <a:off x="201473" y="5503108"/>
            <a:ext cx="3189681" cy="584511"/>
            <a:chOff x="183339" y="3212470"/>
            <a:chExt cx="3189681" cy="584511"/>
          </a:xfrm>
        </p:grpSpPr>
        <p:sp>
          <p:nvSpPr>
            <p:cNvPr id="156" name="Oval 155">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TextBox 156">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158" name="Oval 157">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9" name="Group 158">
            <a:extLst>
              <a:ext uri="{FF2B5EF4-FFF2-40B4-BE49-F238E27FC236}">
                <a16:creationId xmlns:a16="http://schemas.microsoft.com/office/drawing/2014/main" id="{48177CB0-CE91-48D9-BFF7-80593272CA52}"/>
              </a:ext>
            </a:extLst>
          </p:cNvPr>
          <p:cNvGrpSpPr/>
          <p:nvPr/>
        </p:nvGrpSpPr>
        <p:grpSpPr>
          <a:xfrm>
            <a:off x="967" y="6351202"/>
            <a:ext cx="3984712" cy="591693"/>
            <a:chOff x="-6985" y="6279470"/>
            <a:chExt cx="3865577" cy="591693"/>
          </a:xfrm>
        </p:grpSpPr>
        <p:sp>
          <p:nvSpPr>
            <p:cNvPr id="160" name="Rectangle 159">
              <a:extLst>
                <a:ext uri="{FF2B5EF4-FFF2-40B4-BE49-F238E27FC236}">
                  <a16:creationId xmlns:a16="http://schemas.microsoft.com/office/drawing/2014/main" id="{53330539-E16B-4E83-9BBF-C64DB03C6944}"/>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1" name="Group 160">
              <a:extLst>
                <a:ext uri="{FF2B5EF4-FFF2-40B4-BE49-F238E27FC236}">
                  <a16:creationId xmlns:a16="http://schemas.microsoft.com/office/drawing/2014/main" id="{A6AA7331-8373-4315-84F8-2B41121885F9}"/>
                </a:ext>
              </a:extLst>
            </p:cNvPr>
            <p:cNvGrpSpPr/>
            <p:nvPr/>
          </p:nvGrpSpPr>
          <p:grpSpPr>
            <a:xfrm>
              <a:off x="-6985" y="6279470"/>
              <a:ext cx="3857625" cy="530914"/>
              <a:chOff x="-6985" y="7137183"/>
              <a:chExt cx="3857625" cy="530914"/>
            </a:xfrm>
          </p:grpSpPr>
          <p:pic>
            <p:nvPicPr>
              <p:cNvPr id="162" name="Picture 161">
                <a:extLst>
                  <a:ext uri="{FF2B5EF4-FFF2-40B4-BE49-F238E27FC236}">
                    <a16:creationId xmlns:a16="http://schemas.microsoft.com/office/drawing/2014/main" id="{264FCE5C-B54E-45DF-8B98-15AC085BD39F}"/>
                  </a:ext>
                </a:extLst>
              </p:cNvPr>
              <p:cNvPicPr>
                <a:picLocks noChangeAspect="1"/>
              </p:cNvPicPr>
              <p:nvPr/>
            </p:nvPicPr>
            <p:blipFill rotWithShape="1">
              <a:blip r:embed="rId9"/>
              <a:srcRect t="93263"/>
              <a:stretch/>
            </p:blipFill>
            <p:spPr>
              <a:xfrm>
                <a:off x="-6985" y="7137183"/>
                <a:ext cx="3857625" cy="462008"/>
              </a:xfrm>
              <a:prstGeom prst="rect">
                <a:avLst/>
              </a:prstGeom>
            </p:spPr>
          </p:pic>
          <p:sp>
            <p:nvSpPr>
              <p:cNvPr id="163" name="TextBox 162">
                <a:extLst>
                  <a:ext uri="{FF2B5EF4-FFF2-40B4-BE49-F238E27FC236}">
                    <a16:creationId xmlns:a16="http://schemas.microsoft.com/office/drawing/2014/main" id="{D496E760-FF66-4650-A241-F00705B48B9A}"/>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164" name="TextBox 163">
                <a:extLst>
                  <a:ext uri="{FF2B5EF4-FFF2-40B4-BE49-F238E27FC236}">
                    <a16:creationId xmlns:a16="http://schemas.microsoft.com/office/drawing/2014/main" id="{47343EF9-4C16-4FA8-8383-0AC40416D30A}"/>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165" name="Group 164">
            <a:extLst>
              <a:ext uri="{FF2B5EF4-FFF2-40B4-BE49-F238E27FC236}">
                <a16:creationId xmlns:a16="http://schemas.microsoft.com/office/drawing/2014/main" id="{916B6565-2722-4985-B0C5-50E27856433E}"/>
              </a:ext>
            </a:extLst>
          </p:cNvPr>
          <p:cNvGrpSpPr/>
          <p:nvPr/>
        </p:nvGrpSpPr>
        <p:grpSpPr>
          <a:xfrm>
            <a:off x="1037" y="0"/>
            <a:ext cx="3984642" cy="1194034"/>
            <a:chOff x="26437" y="17251"/>
            <a:chExt cx="3836183" cy="1194034"/>
          </a:xfrm>
        </p:grpSpPr>
        <p:sp>
          <p:nvSpPr>
            <p:cNvPr id="166" name="Rectangle 165">
              <a:extLst>
                <a:ext uri="{FF2B5EF4-FFF2-40B4-BE49-F238E27FC236}">
                  <a16:creationId xmlns:a16="http://schemas.microsoft.com/office/drawing/2014/main" id="{423152CC-121A-4EDA-B04E-FC34218797EC}"/>
                </a:ext>
              </a:extLst>
            </p:cNvPr>
            <p:cNvSpPr/>
            <p:nvPr/>
          </p:nvSpPr>
          <p:spPr>
            <a:xfrm>
              <a:off x="26437" y="17251"/>
              <a:ext cx="3836183"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7" name="TextBox 166">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168" name="Picture 167">
              <a:extLst>
                <a:ext uri="{FF2B5EF4-FFF2-40B4-BE49-F238E27FC236}">
                  <a16:creationId xmlns:a16="http://schemas.microsoft.com/office/drawing/2014/main" id="{A1B06998-3D59-4B71-A7DE-3EB7AF6C2AD4}"/>
                </a:ext>
              </a:extLst>
            </p:cNvPr>
            <p:cNvPicPr>
              <a:picLocks noChangeAspect="1"/>
            </p:cNvPicPr>
            <p:nvPr/>
          </p:nvPicPr>
          <p:blipFill rotWithShape="1">
            <a:blip r:embed="rId10"/>
            <a:srcRect l="85860" t="3408" r="3951" b="92414"/>
            <a:stretch/>
          </p:blipFill>
          <p:spPr>
            <a:xfrm>
              <a:off x="3301864" y="130769"/>
              <a:ext cx="548776" cy="400110"/>
            </a:xfrm>
            <a:prstGeom prst="rect">
              <a:avLst/>
            </a:prstGeom>
          </p:spPr>
        </p:pic>
        <p:sp>
          <p:nvSpPr>
            <p:cNvPr id="169" name="Oval 168">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6" name="Group 175">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178"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9" name="Picture 178">
                <a:extLst>
                  <a:ext uri="{FF2B5EF4-FFF2-40B4-BE49-F238E27FC236}">
                    <a16:creationId xmlns:a16="http://schemas.microsoft.com/office/drawing/2014/main" id="{E1DFF46F-71E7-45F2-B7F7-346BF3400E5E}"/>
                  </a:ext>
                </a:extLst>
              </p:cNvPr>
              <p:cNvPicPr>
                <a:picLocks noChangeAspect="1"/>
              </p:cNvPicPr>
              <p:nvPr/>
            </p:nvPicPr>
            <p:blipFill rotWithShape="1">
              <a:blip r:embed="rId12"/>
              <a:srcRect l="6012" t="9578" r="88454" b="86848"/>
              <a:stretch/>
            </p:blipFill>
            <p:spPr>
              <a:xfrm>
                <a:off x="170602" y="631823"/>
                <a:ext cx="265100" cy="304350"/>
              </a:xfrm>
              <a:prstGeom prst="rect">
                <a:avLst/>
              </a:prstGeom>
            </p:spPr>
          </p:pic>
        </p:grpSp>
        <p:sp>
          <p:nvSpPr>
            <p:cNvPr id="177" name="TextBox 176">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19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64" y="17252"/>
            <a:ext cx="714169" cy="61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 name="Oval 194">
            <a:extLst>
              <a:ext uri="{FF2B5EF4-FFF2-40B4-BE49-F238E27FC236}">
                <a16:creationId xmlns:a16="http://schemas.microsoft.com/office/drawing/2014/main" id="{F0286C94-83D1-4344-8351-EF34857B5D96}"/>
              </a:ext>
            </a:extLst>
          </p:cNvPr>
          <p:cNvSpPr/>
          <p:nvPr/>
        </p:nvSpPr>
        <p:spPr>
          <a:xfrm>
            <a:off x="142814" y="2372787"/>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12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785443">
            <a:off x="2910642" y="3282247"/>
            <a:ext cx="682625"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506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0-#ppt_w/2"/>
                                          </p:val>
                                        </p:tav>
                                        <p:tav tm="100000">
                                          <p:val>
                                            <p:strVal val="#ppt_x"/>
                                          </p:val>
                                        </p:tav>
                                      </p:tavLst>
                                    </p:anim>
                                    <p:anim calcmode="lin" valueType="num">
                                      <p:cBhvr additive="base">
                                        <p:cTn id="8" dur="500" fill="hold"/>
                                        <p:tgtEl>
                                          <p:spTgt spid="13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
                                  </p:stCondLst>
                                  <p:childTnLst>
                                    <p:set>
                                      <p:cBhvr>
                                        <p:cTn id="10" dur="1" fill="hold">
                                          <p:stCondLst>
                                            <p:cond delay="0"/>
                                          </p:stCondLst>
                                        </p:cTn>
                                        <p:tgtEl>
                                          <p:spTgt spid="127"/>
                                        </p:tgtEl>
                                        <p:attrNameLst>
                                          <p:attrName>style.visibility</p:attrName>
                                        </p:attrNameLst>
                                      </p:cBhvr>
                                      <p:to>
                                        <p:strVal val="visible"/>
                                      </p:to>
                                    </p:set>
                                    <p:anim calcmode="lin" valueType="num">
                                      <p:cBhvr additive="base">
                                        <p:cTn id="11" dur="500" fill="hold"/>
                                        <p:tgtEl>
                                          <p:spTgt spid="127"/>
                                        </p:tgtEl>
                                        <p:attrNameLst>
                                          <p:attrName>ppt_x</p:attrName>
                                        </p:attrNameLst>
                                      </p:cBhvr>
                                      <p:tavLst>
                                        <p:tav tm="0">
                                          <p:val>
                                            <p:strVal val="0-#ppt_w/2"/>
                                          </p:val>
                                        </p:tav>
                                        <p:tav tm="100000">
                                          <p:val>
                                            <p:strVal val="#ppt_x"/>
                                          </p:val>
                                        </p:tav>
                                      </p:tavLst>
                                    </p:anim>
                                    <p:anim calcmode="lin" valueType="num">
                                      <p:cBhvr additive="base">
                                        <p:cTn id="12" dur="500" fill="hold"/>
                                        <p:tgtEl>
                                          <p:spTgt spid="127"/>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00"/>
                                  </p:stCondLst>
                                  <p:childTnLst>
                                    <p:set>
                                      <p:cBhvr>
                                        <p:cTn id="14" dur="1" fill="hold">
                                          <p:stCondLst>
                                            <p:cond delay="0"/>
                                          </p:stCondLst>
                                        </p:cTn>
                                        <p:tgtEl>
                                          <p:spTgt spid="122"/>
                                        </p:tgtEl>
                                        <p:attrNameLst>
                                          <p:attrName>style.visibility</p:attrName>
                                        </p:attrNameLst>
                                      </p:cBhvr>
                                      <p:to>
                                        <p:strVal val="visible"/>
                                      </p:to>
                                    </p:set>
                                    <p:anim calcmode="lin" valueType="num">
                                      <p:cBhvr additive="base">
                                        <p:cTn id="15" dur="500" fill="hold"/>
                                        <p:tgtEl>
                                          <p:spTgt spid="122"/>
                                        </p:tgtEl>
                                        <p:attrNameLst>
                                          <p:attrName>ppt_x</p:attrName>
                                        </p:attrNameLst>
                                      </p:cBhvr>
                                      <p:tavLst>
                                        <p:tav tm="0">
                                          <p:val>
                                            <p:strVal val="0-#ppt_w/2"/>
                                          </p:val>
                                        </p:tav>
                                        <p:tav tm="100000">
                                          <p:val>
                                            <p:strVal val="#ppt_x"/>
                                          </p:val>
                                        </p:tav>
                                      </p:tavLst>
                                    </p:anim>
                                    <p:anim calcmode="lin" valueType="num">
                                      <p:cBhvr additive="base">
                                        <p:cTn id="16" dur="500" fill="hold"/>
                                        <p:tgtEl>
                                          <p:spTgt spid="12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500" fill="hold"/>
                                        <p:tgtEl>
                                          <p:spTgt spid="117"/>
                                        </p:tgtEl>
                                        <p:attrNameLst>
                                          <p:attrName>ppt_x</p:attrName>
                                        </p:attrNameLst>
                                      </p:cBhvr>
                                      <p:tavLst>
                                        <p:tav tm="0">
                                          <p:val>
                                            <p:strVal val="0-#ppt_w/2"/>
                                          </p:val>
                                        </p:tav>
                                        <p:tav tm="100000">
                                          <p:val>
                                            <p:strVal val="#ppt_x"/>
                                          </p:val>
                                        </p:tav>
                                      </p:tavLst>
                                    </p:anim>
                                    <p:anim calcmode="lin" valueType="num">
                                      <p:cBhvr additive="base">
                                        <p:cTn id="20" dur="500" fill="hold"/>
                                        <p:tgtEl>
                                          <p:spTgt spid="117"/>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400"/>
                                  </p:stCondLst>
                                  <p:childTnLst>
                                    <p:set>
                                      <p:cBhvr>
                                        <p:cTn id="22" dur="1" fill="hold">
                                          <p:stCondLst>
                                            <p:cond delay="0"/>
                                          </p:stCondLst>
                                        </p:cTn>
                                        <p:tgtEl>
                                          <p:spTgt spid="114"/>
                                        </p:tgtEl>
                                        <p:attrNameLst>
                                          <p:attrName>style.visibility</p:attrName>
                                        </p:attrNameLst>
                                      </p:cBhvr>
                                      <p:to>
                                        <p:strVal val="visible"/>
                                      </p:to>
                                    </p:set>
                                    <p:anim calcmode="lin" valueType="num">
                                      <p:cBhvr additive="base">
                                        <p:cTn id="23" dur="500" fill="hold"/>
                                        <p:tgtEl>
                                          <p:spTgt spid="114"/>
                                        </p:tgtEl>
                                        <p:attrNameLst>
                                          <p:attrName>ppt_x</p:attrName>
                                        </p:attrNameLst>
                                      </p:cBhvr>
                                      <p:tavLst>
                                        <p:tav tm="0">
                                          <p:val>
                                            <p:strVal val="0-#ppt_w/2"/>
                                          </p:val>
                                        </p:tav>
                                        <p:tav tm="100000">
                                          <p:val>
                                            <p:strVal val="#ppt_x"/>
                                          </p:val>
                                        </p:tav>
                                      </p:tavLst>
                                    </p:anim>
                                    <p:anim calcmode="lin" valueType="num">
                                      <p:cBhvr additive="base">
                                        <p:cTn id="24" dur="500" fill="hold"/>
                                        <p:tgtEl>
                                          <p:spTgt spid="114"/>
                                        </p:tgtEl>
                                        <p:attrNameLst>
                                          <p:attrName>ppt_y</p:attrName>
                                        </p:attrNameLst>
                                      </p:cBhvr>
                                      <p:tavLst>
                                        <p:tav tm="0">
                                          <p:val>
                                            <p:strVal val="#ppt_y"/>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additive="base">
                                        <p:cTn id="27" dur="500" fill="hold"/>
                                        <p:tgtEl>
                                          <p:spTgt spid="138"/>
                                        </p:tgtEl>
                                        <p:attrNameLst>
                                          <p:attrName>ppt_x</p:attrName>
                                        </p:attrNameLst>
                                      </p:cBhvr>
                                      <p:tavLst>
                                        <p:tav tm="0">
                                          <p:val>
                                            <p:strVal val="#ppt_x"/>
                                          </p:val>
                                        </p:tav>
                                        <p:tav tm="100000">
                                          <p:val>
                                            <p:strVal val="#ppt_x"/>
                                          </p:val>
                                        </p:tav>
                                      </p:tavLst>
                                    </p:anim>
                                    <p:anim calcmode="lin" valueType="num">
                                      <p:cBhvr additive="base">
                                        <p:cTn id="28" dur="500" fill="hold"/>
                                        <p:tgtEl>
                                          <p:spTgt spid="138"/>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100"/>
                                  </p:stCondLst>
                                  <p:childTnLst>
                                    <p:set>
                                      <p:cBhvr>
                                        <p:cTn id="30" dur="1" fill="hold">
                                          <p:stCondLst>
                                            <p:cond delay="0"/>
                                          </p:stCondLst>
                                        </p:cTn>
                                        <p:tgtEl>
                                          <p:spTgt spid="142"/>
                                        </p:tgtEl>
                                        <p:attrNameLst>
                                          <p:attrName>style.visibility</p:attrName>
                                        </p:attrNameLst>
                                      </p:cBhvr>
                                      <p:to>
                                        <p:strVal val="visible"/>
                                      </p:to>
                                    </p:set>
                                    <p:anim calcmode="lin" valueType="num">
                                      <p:cBhvr additive="base">
                                        <p:cTn id="31" dur="500" fill="hold"/>
                                        <p:tgtEl>
                                          <p:spTgt spid="142"/>
                                        </p:tgtEl>
                                        <p:attrNameLst>
                                          <p:attrName>ppt_x</p:attrName>
                                        </p:attrNameLst>
                                      </p:cBhvr>
                                      <p:tavLst>
                                        <p:tav tm="0">
                                          <p:val>
                                            <p:strVal val="#ppt_x"/>
                                          </p:val>
                                        </p:tav>
                                        <p:tav tm="100000">
                                          <p:val>
                                            <p:strVal val="#ppt_x"/>
                                          </p:val>
                                        </p:tav>
                                      </p:tavLst>
                                    </p:anim>
                                    <p:anim calcmode="lin" valueType="num">
                                      <p:cBhvr additive="base">
                                        <p:cTn id="32" dur="500" fill="hold"/>
                                        <p:tgtEl>
                                          <p:spTgt spid="142"/>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200"/>
                                  </p:stCondLst>
                                  <p:childTnLst>
                                    <p:set>
                                      <p:cBhvr>
                                        <p:cTn id="34" dur="1" fill="hold">
                                          <p:stCondLst>
                                            <p:cond delay="0"/>
                                          </p:stCondLst>
                                        </p:cTn>
                                        <p:tgtEl>
                                          <p:spTgt spid="146"/>
                                        </p:tgtEl>
                                        <p:attrNameLst>
                                          <p:attrName>style.visibility</p:attrName>
                                        </p:attrNameLst>
                                      </p:cBhvr>
                                      <p:to>
                                        <p:strVal val="visible"/>
                                      </p:to>
                                    </p:set>
                                    <p:anim calcmode="lin" valueType="num">
                                      <p:cBhvr additive="base">
                                        <p:cTn id="35" dur="500" fill="hold"/>
                                        <p:tgtEl>
                                          <p:spTgt spid="146"/>
                                        </p:tgtEl>
                                        <p:attrNameLst>
                                          <p:attrName>ppt_x</p:attrName>
                                        </p:attrNameLst>
                                      </p:cBhvr>
                                      <p:tavLst>
                                        <p:tav tm="0">
                                          <p:val>
                                            <p:strVal val="#ppt_x"/>
                                          </p:val>
                                        </p:tav>
                                        <p:tav tm="100000">
                                          <p:val>
                                            <p:strVal val="#ppt_x"/>
                                          </p:val>
                                        </p:tav>
                                      </p:tavLst>
                                    </p:anim>
                                    <p:anim calcmode="lin" valueType="num">
                                      <p:cBhvr additive="base">
                                        <p:cTn id="36" dur="500" fill="hold"/>
                                        <p:tgtEl>
                                          <p:spTgt spid="146"/>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300"/>
                                  </p:stCondLst>
                                  <p:childTnLst>
                                    <p:set>
                                      <p:cBhvr>
                                        <p:cTn id="38" dur="1" fill="hold">
                                          <p:stCondLst>
                                            <p:cond delay="0"/>
                                          </p:stCondLst>
                                        </p:cTn>
                                        <p:tgtEl>
                                          <p:spTgt spid="150"/>
                                        </p:tgtEl>
                                        <p:attrNameLst>
                                          <p:attrName>style.visibility</p:attrName>
                                        </p:attrNameLst>
                                      </p:cBhvr>
                                      <p:to>
                                        <p:strVal val="visible"/>
                                      </p:to>
                                    </p:set>
                                    <p:anim calcmode="lin" valueType="num">
                                      <p:cBhvr additive="base">
                                        <p:cTn id="39" dur="500" fill="hold"/>
                                        <p:tgtEl>
                                          <p:spTgt spid="150"/>
                                        </p:tgtEl>
                                        <p:attrNameLst>
                                          <p:attrName>ppt_x</p:attrName>
                                        </p:attrNameLst>
                                      </p:cBhvr>
                                      <p:tavLst>
                                        <p:tav tm="0">
                                          <p:val>
                                            <p:strVal val="#ppt_x"/>
                                          </p:val>
                                        </p:tav>
                                        <p:tav tm="100000">
                                          <p:val>
                                            <p:strVal val="#ppt_x"/>
                                          </p:val>
                                        </p:tav>
                                      </p:tavLst>
                                    </p:anim>
                                    <p:anim calcmode="lin" valueType="num">
                                      <p:cBhvr additive="base">
                                        <p:cTn id="40" dur="500" fill="hold"/>
                                        <p:tgtEl>
                                          <p:spTgt spid="150"/>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400"/>
                                  </p:stCondLst>
                                  <p:childTnLst>
                                    <p:set>
                                      <p:cBhvr>
                                        <p:cTn id="42" dur="1" fill="hold">
                                          <p:stCondLst>
                                            <p:cond delay="0"/>
                                          </p:stCondLst>
                                        </p:cTn>
                                        <p:tgtEl>
                                          <p:spTgt spid="155"/>
                                        </p:tgtEl>
                                        <p:attrNameLst>
                                          <p:attrName>style.visibility</p:attrName>
                                        </p:attrNameLst>
                                      </p:cBhvr>
                                      <p:to>
                                        <p:strVal val="visible"/>
                                      </p:to>
                                    </p:set>
                                    <p:anim calcmode="lin" valueType="num">
                                      <p:cBhvr additive="base">
                                        <p:cTn id="43" dur="500" fill="hold"/>
                                        <p:tgtEl>
                                          <p:spTgt spid="155"/>
                                        </p:tgtEl>
                                        <p:attrNameLst>
                                          <p:attrName>ppt_x</p:attrName>
                                        </p:attrNameLst>
                                      </p:cBhvr>
                                      <p:tavLst>
                                        <p:tav tm="0">
                                          <p:val>
                                            <p:strVal val="#ppt_x"/>
                                          </p:val>
                                        </p:tav>
                                        <p:tav tm="100000">
                                          <p:val>
                                            <p:strVal val="#ppt_x"/>
                                          </p:val>
                                        </p:tav>
                                      </p:tavLst>
                                    </p:anim>
                                    <p:anim calcmode="lin" valueType="num">
                                      <p:cBhvr additive="base">
                                        <p:cTn id="44" dur="500" fill="hold"/>
                                        <p:tgtEl>
                                          <p:spTgt spid="155"/>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300"/>
                                  </p:stCondLst>
                                  <p:childTnLst>
                                    <p:set>
                                      <p:cBhvr>
                                        <p:cTn id="46" dur="1" fill="hold">
                                          <p:stCondLst>
                                            <p:cond delay="0"/>
                                          </p:stCondLst>
                                        </p:cTn>
                                        <p:tgtEl>
                                          <p:spTgt spid="137"/>
                                        </p:tgtEl>
                                        <p:attrNameLst>
                                          <p:attrName>style.visibility</p:attrName>
                                        </p:attrNameLst>
                                      </p:cBhvr>
                                      <p:to>
                                        <p:strVal val="visible"/>
                                      </p:to>
                                    </p:set>
                                    <p:animEffect transition="in" filter="fade">
                                      <p:cBhvr>
                                        <p:cTn id="47" dur="500"/>
                                        <p:tgtEl>
                                          <p:spTgt spid="137"/>
                                        </p:tgtEl>
                                      </p:cBhvr>
                                    </p:animEffect>
                                  </p:childTnLst>
                                </p:cTn>
                              </p:par>
                            </p:childTnLst>
                          </p:cTn>
                        </p:par>
                        <p:par>
                          <p:cTn id="48" fill="hold">
                            <p:stCondLst>
                              <p:cond delay="1800"/>
                            </p:stCondLst>
                            <p:childTnLst>
                              <p:par>
                                <p:cTn id="49" presetID="2" presetClass="entr" presetSubtype="6" fill="hold" nodeType="afterEffect">
                                  <p:stCondLst>
                                    <p:cond delay="0"/>
                                  </p:stCondLst>
                                  <p:childTnLst>
                                    <p:set>
                                      <p:cBhvr>
                                        <p:cTn id="50" dur="1" fill="hold">
                                          <p:stCondLst>
                                            <p:cond delay="0"/>
                                          </p:stCondLst>
                                        </p:cTn>
                                        <p:tgtEl>
                                          <p:spTgt spid="5124"/>
                                        </p:tgtEl>
                                        <p:attrNameLst>
                                          <p:attrName>style.visibility</p:attrName>
                                        </p:attrNameLst>
                                      </p:cBhvr>
                                      <p:to>
                                        <p:strVal val="visible"/>
                                      </p:to>
                                    </p:set>
                                    <p:anim calcmode="lin" valueType="num">
                                      <p:cBhvr additive="base">
                                        <p:cTn id="51" dur="2500" fill="hold"/>
                                        <p:tgtEl>
                                          <p:spTgt spid="5124"/>
                                        </p:tgtEl>
                                        <p:attrNameLst>
                                          <p:attrName>ppt_x</p:attrName>
                                        </p:attrNameLst>
                                      </p:cBhvr>
                                      <p:tavLst>
                                        <p:tav tm="0">
                                          <p:val>
                                            <p:strVal val="1+#ppt_w/2"/>
                                          </p:val>
                                        </p:tav>
                                        <p:tav tm="100000">
                                          <p:val>
                                            <p:strVal val="#ppt_x"/>
                                          </p:val>
                                        </p:tav>
                                      </p:tavLst>
                                    </p:anim>
                                    <p:anim calcmode="lin" valueType="num">
                                      <p:cBhvr additive="base">
                                        <p:cTn id="52" dur="2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784948" y="63037"/>
            <a:ext cx="8352225" cy="6871163"/>
          </a:xfrm>
          <a:prstGeom prst="rect">
            <a:avLst/>
          </a:prstGeom>
          <a:blipFill dpi="0" rotWithShape="1">
            <a:blip r:embed="rId2">
              <a:extLst>
                <a:ext uri="{BEBA8EAE-BF5A-486C-A8C5-ECC9F3942E4B}">
                  <a14:imgProps xmlns:a14="http://schemas.microsoft.com/office/drawing/2010/main">
                    <a14:imgLayer r:embed="rId3">
                      <a14:imgEffect>
                        <a14:colorTemperature colorTemp="4600"/>
                      </a14:imgEffect>
                      <a14:imgEffect>
                        <a14:saturation sat="400000"/>
                      </a14:imgEffect>
                    </a14:imgLayer>
                  </a14:imgProps>
                </a:ext>
                <a:ext uri="{28A0092B-C50C-407E-A947-70E740481C1C}">
                  <a14:useLocalDpi xmlns:a14="http://schemas.microsoft.com/office/drawing/2010/main" val="0"/>
                </a:ext>
              </a:extLst>
            </a:blip>
            <a:srcRect/>
            <a:stretch>
              <a:fillRect l="-18794" t="-11397" r="-34475" b="-6280"/>
            </a:stretch>
          </a:blip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A4A7F335-71B6-4782-B39C-844334BB2D39}"/>
              </a:ext>
            </a:extLst>
          </p:cNvPr>
          <p:cNvSpPr/>
          <p:nvPr/>
        </p:nvSpPr>
        <p:spPr>
          <a:xfrm>
            <a:off x="-8467" y="-10452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Rectangle 64">
            <a:extLst>
              <a:ext uri="{FF2B5EF4-FFF2-40B4-BE49-F238E27FC236}">
                <a16:creationId xmlns:a16="http://schemas.microsoft.com/office/drawing/2014/main" id="{AC439B21-BFB5-46AE-9123-58C2AB1D23C1}"/>
              </a:ext>
            </a:extLst>
          </p:cNvPr>
          <p:cNvSpPr/>
          <p:nvPr/>
        </p:nvSpPr>
        <p:spPr>
          <a:xfrm>
            <a:off x="0" y="1360216"/>
            <a:ext cx="3829198" cy="745338"/>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4" name="Group 193">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195" name="Rectangle 194">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6" name="Group 195">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197" name="Picture 196">
                <a:extLst>
                  <a:ext uri="{FF2B5EF4-FFF2-40B4-BE49-F238E27FC236}">
                    <a16:creationId xmlns:a16="http://schemas.microsoft.com/office/drawing/2014/main" id="{2A11893A-006B-443E-A9E8-238E6192E8AC}"/>
                  </a:ext>
                </a:extLst>
              </p:cNvPr>
              <p:cNvPicPr>
                <a:picLocks noChangeAspect="1"/>
              </p:cNvPicPr>
              <p:nvPr/>
            </p:nvPicPr>
            <p:blipFill rotWithShape="1">
              <a:blip r:embed="rId4"/>
              <a:srcRect t="93263"/>
              <a:stretch/>
            </p:blipFill>
            <p:spPr>
              <a:xfrm>
                <a:off x="-6985" y="7137183"/>
                <a:ext cx="3857625" cy="462008"/>
              </a:xfrm>
              <a:prstGeom prst="rect">
                <a:avLst/>
              </a:prstGeom>
            </p:spPr>
          </p:pic>
          <p:sp>
            <p:nvSpPr>
              <p:cNvPr id="198" name="TextBox 197">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199" name="TextBox 198">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pic>
        <p:nvPicPr>
          <p:cNvPr id="147" name="Picture 146" descr="Shape, arrow&#10;&#10;Description automatically generated">
            <a:extLst>
              <a:ext uri="{FF2B5EF4-FFF2-40B4-BE49-F238E27FC236}">
                <a16:creationId xmlns:a16="http://schemas.microsoft.com/office/drawing/2014/main" id="{56172DD8-0D4E-44F9-A644-73AE1EC4E06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968501" y="3580869"/>
            <a:ext cx="427897" cy="463555"/>
          </a:xfrm>
          <a:prstGeom prst="rect">
            <a:avLst/>
          </a:prstGeom>
        </p:spPr>
      </p:pic>
      <p:grpSp>
        <p:nvGrpSpPr>
          <p:cNvPr id="124" name="Group 123">
            <a:extLst>
              <a:ext uri="{FF2B5EF4-FFF2-40B4-BE49-F238E27FC236}">
                <a16:creationId xmlns:a16="http://schemas.microsoft.com/office/drawing/2014/main" id="{9DC497EB-847B-48B4-9F8F-8510463F40C3}"/>
              </a:ext>
            </a:extLst>
          </p:cNvPr>
          <p:cNvGrpSpPr/>
          <p:nvPr/>
        </p:nvGrpSpPr>
        <p:grpSpPr>
          <a:xfrm>
            <a:off x="7772400" y="990600"/>
            <a:ext cx="4364776" cy="376717"/>
            <a:chOff x="8473340" y="5947071"/>
            <a:chExt cx="3626119" cy="376717"/>
          </a:xfrm>
        </p:grpSpPr>
        <p:sp>
          <p:nvSpPr>
            <p:cNvPr id="125" name="Rectangle: Rounded Corners 124">
              <a:extLst>
                <a:ext uri="{FF2B5EF4-FFF2-40B4-BE49-F238E27FC236}">
                  <a16:creationId xmlns:a16="http://schemas.microsoft.com/office/drawing/2014/main" id="{528536D1-5AE2-441E-8036-224EDB418500}"/>
                </a:ext>
              </a:extLst>
            </p:cNvPr>
            <p:cNvSpPr/>
            <p:nvPr/>
          </p:nvSpPr>
          <p:spPr>
            <a:xfrm>
              <a:off x="8473340" y="5947071"/>
              <a:ext cx="3383637" cy="376717"/>
            </a:xfrm>
            <a:prstGeom prst="roundRect">
              <a:avLst>
                <a:gd name="adj" fmla="val 50000"/>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anose="020B0604020202020204" pitchFamily="34" charset="0"/>
                  <a:cs typeface="Arial" panose="020B0604020202020204" pitchFamily="34" charset="0"/>
                </a:rPr>
                <a:t>Tổng </a:t>
              </a:r>
              <a:r>
                <a:rPr lang="en-US" sz="2000" b="1" dirty="0" err="1">
                  <a:solidFill>
                    <a:schemeClr val="tx1"/>
                  </a:solidFill>
                  <a:latin typeface="Arial" panose="020B0604020202020204" pitchFamily="34" charset="0"/>
                  <a:cs typeface="Arial" panose="020B0604020202020204" pitchFamily="34" charset="0"/>
                </a:rPr>
                <a:t>quan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nghiên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cứu</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là</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gì</a:t>
              </a:r>
              <a:r>
                <a:rPr lang="en-US" sz="2000" b="1" dirty="0">
                  <a:solidFill>
                    <a:schemeClr val="tx1"/>
                  </a:solidFill>
                  <a:latin typeface="Arial" panose="020B0604020202020204" pitchFamily="34" charset="0"/>
                  <a:cs typeface="Arial" panose="020B0604020202020204" pitchFamily="34" charset="0"/>
                </a:rPr>
                <a:t>?</a:t>
              </a:r>
              <a:endParaRPr lang="vi-VN" sz="2000" b="1" dirty="0">
                <a:solidFill>
                  <a:schemeClr val="tx1"/>
                </a:solidFill>
                <a:latin typeface="Arial" panose="020B0604020202020204" pitchFamily="34" charset="0"/>
                <a:cs typeface="Arial" panose="020B0604020202020204" pitchFamily="34" charset="0"/>
              </a:endParaRPr>
            </a:p>
          </p:txBody>
        </p:sp>
        <p:pic>
          <p:nvPicPr>
            <p:cNvPr id="126" name="Picture 125">
              <a:extLst>
                <a:ext uri="{FF2B5EF4-FFF2-40B4-BE49-F238E27FC236}">
                  <a16:creationId xmlns:a16="http://schemas.microsoft.com/office/drawing/2014/main" id="{1743336C-AA43-4091-B71F-B1C7D387ADA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3136" b="55508" l="94625" r="98955">
                          <a14:foregroundMark x1="95974" y1="54393" x2="96940" y2="54574"/>
                        </a14:backgroundRemoval>
                      </a14:imgEffect>
                    </a14:imgLayer>
                  </a14:imgProps>
                </a:ext>
              </a:extLst>
            </a:blip>
            <a:srcRect l="94084" t="52840" r="504" b="44195"/>
            <a:stretch/>
          </p:blipFill>
          <p:spPr>
            <a:xfrm>
              <a:off x="11890642" y="6113328"/>
              <a:ext cx="208817" cy="203359"/>
            </a:xfrm>
            <a:prstGeom prst="rect">
              <a:avLst/>
            </a:prstGeom>
          </p:spPr>
        </p:pic>
      </p:grpSp>
      <p:grpSp>
        <p:nvGrpSpPr>
          <p:cNvPr id="127" name="Group 126">
            <a:extLst>
              <a:ext uri="{FF2B5EF4-FFF2-40B4-BE49-F238E27FC236}">
                <a16:creationId xmlns:a16="http://schemas.microsoft.com/office/drawing/2014/main" id="{FBE7E1C5-428B-44C0-ADA0-1ED26429567A}"/>
              </a:ext>
            </a:extLst>
          </p:cNvPr>
          <p:cNvGrpSpPr/>
          <p:nvPr/>
        </p:nvGrpSpPr>
        <p:grpSpPr>
          <a:xfrm>
            <a:off x="3846660" y="-2"/>
            <a:ext cx="8334379" cy="728683"/>
            <a:chOff x="3846660" y="-2"/>
            <a:chExt cx="8334379" cy="728683"/>
          </a:xfrm>
        </p:grpSpPr>
        <p:sp>
          <p:nvSpPr>
            <p:cNvPr id="128" name="Rectangle 127">
              <a:extLst>
                <a:ext uri="{FF2B5EF4-FFF2-40B4-BE49-F238E27FC236}">
                  <a16:creationId xmlns:a16="http://schemas.microsoft.com/office/drawing/2014/main" id="{4D2229EE-1461-4B82-AA73-ABC7757F4049}"/>
                </a:ext>
              </a:extLst>
            </p:cNvPr>
            <p:cNvSpPr/>
            <p:nvPr/>
          </p:nvSpPr>
          <p:spPr>
            <a:xfrm>
              <a:off x="3846660" y="-2"/>
              <a:ext cx="8332441" cy="692121"/>
            </a:xfrm>
            <a:prstGeom prst="rect">
              <a:avLst/>
            </a:prstGeom>
            <a:solidFill>
              <a:srgbClr val="006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9" name="Picture 128">
              <a:extLst>
                <a:ext uri="{FF2B5EF4-FFF2-40B4-BE49-F238E27FC236}">
                  <a16:creationId xmlns:a16="http://schemas.microsoft.com/office/drawing/2014/main" id="{BF2B4A8A-1A07-49B7-97EC-697FD76E38A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507" b="9066" l="93914" r="98910">
                          <a14:foregroundMark x1="97969" y1="5833" x2="97969" y2="5833"/>
                          <a14:foregroundMark x1="97917" y1="6574" x2="97917" y2="6574"/>
                          <a14:foregroundMark x1="97969" y1="7315" x2="97969" y2="7315"/>
                        </a14:backgroundRemoval>
                      </a14:imgEffect>
                    </a14:imgLayer>
                  </a14:imgProps>
                </a:ext>
              </a:extLst>
            </a:blip>
            <a:srcRect l="93290" t="3937" r="466" b="90364"/>
            <a:stretch/>
          </p:blipFill>
          <p:spPr>
            <a:xfrm>
              <a:off x="10810889" y="25258"/>
              <a:ext cx="1370150" cy="703423"/>
            </a:xfrm>
            <a:prstGeom prst="rect">
              <a:avLst/>
            </a:prstGeom>
          </p:spPr>
        </p:pic>
        <p:pic>
          <p:nvPicPr>
            <p:cNvPr id="130" name="Picture 129">
              <a:extLst>
                <a:ext uri="{FF2B5EF4-FFF2-40B4-BE49-F238E27FC236}">
                  <a16:creationId xmlns:a16="http://schemas.microsoft.com/office/drawing/2014/main" id="{F53D87F3-CA9C-49F0-8A77-AF05B13C3E9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17" b="7850" l="77778" r="96192">
                          <a14:foregroundMark x1="95169" y1="5254" x2="95169" y2="5254"/>
                          <a14:foregroundMark x1="80998" y1="5163" x2="80998" y2="5163"/>
                        </a14:backgroundRemoval>
                      </a14:imgEffect>
                    </a14:imgLayer>
                  </a14:imgProps>
                </a:ext>
              </a:extLst>
            </a:blip>
            <a:srcRect l="75476" t="2638" r="1506" b="91571"/>
            <a:stretch/>
          </p:blipFill>
          <p:spPr>
            <a:xfrm>
              <a:off x="9946257" y="67724"/>
              <a:ext cx="1137707" cy="508875"/>
            </a:xfrm>
            <a:prstGeom prst="rect">
              <a:avLst/>
            </a:prstGeom>
          </p:spPr>
        </p:pic>
      </p:grpSp>
      <p:grpSp>
        <p:nvGrpSpPr>
          <p:cNvPr id="131" name="Group 130">
            <a:extLst>
              <a:ext uri="{FF2B5EF4-FFF2-40B4-BE49-F238E27FC236}">
                <a16:creationId xmlns:a16="http://schemas.microsoft.com/office/drawing/2014/main" id="{819EEE95-88F1-4FB9-A227-F3D738E84E3C}"/>
              </a:ext>
            </a:extLst>
          </p:cNvPr>
          <p:cNvGrpSpPr/>
          <p:nvPr/>
        </p:nvGrpSpPr>
        <p:grpSpPr>
          <a:xfrm>
            <a:off x="3961537" y="92669"/>
            <a:ext cx="5563463" cy="572689"/>
            <a:chOff x="3993453" y="77880"/>
            <a:chExt cx="5563463" cy="572689"/>
          </a:xfrm>
        </p:grpSpPr>
        <p:sp>
          <p:nvSpPr>
            <p:cNvPr id="132" name="Oval 131">
              <a:extLst>
                <a:ext uri="{FF2B5EF4-FFF2-40B4-BE49-F238E27FC236}">
                  <a16:creationId xmlns:a16="http://schemas.microsoft.com/office/drawing/2014/main" id="{3CC41D00-29B6-440E-AFDC-16FAA0F5B858}"/>
                </a:ext>
              </a:extLst>
            </p:cNvPr>
            <p:cNvSpPr/>
            <p:nvPr/>
          </p:nvSpPr>
          <p:spPr>
            <a:xfrm>
              <a:off x="3993453" y="77880"/>
              <a:ext cx="593385" cy="572689"/>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3" name="TextBox 132">
              <a:extLst>
                <a:ext uri="{FF2B5EF4-FFF2-40B4-BE49-F238E27FC236}">
                  <a16:creationId xmlns:a16="http://schemas.microsoft.com/office/drawing/2014/main" id="{09EC3679-3D89-48E5-9CF0-096D440A1420}"/>
                </a:ext>
              </a:extLst>
            </p:cNvPr>
            <p:cNvSpPr txBox="1"/>
            <p:nvPr/>
          </p:nvSpPr>
          <p:spPr>
            <a:xfrm>
              <a:off x="4648378" y="162125"/>
              <a:ext cx="4908538" cy="400110"/>
            </a:xfrm>
            <a:prstGeom prst="rect">
              <a:avLst/>
            </a:prstGeom>
            <a:noFill/>
          </p:spPr>
          <p:txBody>
            <a:bodyPr wrap="square" rtlCol="0">
              <a:spAutoFit/>
            </a:bodyPr>
            <a:lstStyle/>
            <a:p>
              <a:r>
                <a:rPr lang="en-US" sz="2000" b="1" dirty="0" err="1">
                  <a:solidFill>
                    <a:schemeClr val="bg1"/>
                  </a:solidFill>
                  <a:latin typeface="Arial" panose="020B0604020202020204" pitchFamily="34" charset="0"/>
                  <a:cs typeface="Arial" panose="020B0604020202020204" pitchFamily="34" charset="0"/>
                </a:rPr>
                <a:t>Tổng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quan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nghiên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cứu</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là</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gì</a:t>
              </a:r>
              <a:r>
                <a:rPr lang="en-US" sz="2000" b="1" dirty="0">
                  <a:solidFill>
                    <a:schemeClr val="bg1"/>
                  </a:solidFill>
                  <a:latin typeface="Arial" panose="020B0604020202020204" pitchFamily="34" charset="0"/>
                  <a:cs typeface="Arial" panose="020B0604020202020204" pitchFamily="34" charset="0"/>
                </a:rPr>
                <a:t>?</a:t>
              </a:r>
              <a:endParaRPr lang="vi-VN" sz="2000" b="1" dirty="0">
                <a:solidFill>
                  <a:schemeClr val="bg1"/>
                </a:solidFill>
                <a:latin typeface="Arial" panose="020B0604020202020204" pitchFamily="34" charset="0"/>
                <a:cs typeface="Arial" panose="020B0604020202020204" pitchFamily="34" charset="0"/>
              </a:endParaRPr>
            </a:p>
          </p:txBody>
        </p:sp>
      </p:grpSp>
      <p:grpSp>
        <p:nvGrpSpPr>
          <p:cNvPr id="163" name="Group 162">
            <a:extLst>
              <a:ext uri="{FF2B5EF4-FFF2-40B4-BE49-F238E27FC236}">
                <a16:creationId xmlns:a16="http://schemas.microsoft.com/office/drawing/2014/main" id="{37662F76-60D5-4BAC-A9E4-BCE0FDC072EC}"/>
              </a:ext>
            </a:extLst>
          </p:cNvPr>
          <p:cNvGrpSpPr/>
          <p:nvPr/>
        </p:nvGrpSpPr>
        <p:grpSpPr>
          <a:xfrm>
            <a:off x="4043708" y="2798768"/>
            <a:ext cx="5159417" cy="767723"/>
            <a:chOff x="4135200" y="5590762"/>
            <a:chExt cx="5159417" cy="767723"/>
          </a:xfrm>
        </p:grpSpPr>
        <p:sp>
          <p:nvSpPr>
            <p:cNvPr id="166" name="Oval 165">
              <a:extLst>
                <a:ext uri="{FF2B5EF4-FFF2-40B4-BE49-F238E27FC236}">
                  <a16:creationId xmlns:a16="http://schemas.microsoft.com/office/drawing/2014/main" id="{E780503E-9601-40B8-B700-C84F2241B2BD}"/>
                </a:ext>
              </a:extLst>
            </p:cNvPr>
            <p:cNvSpPr/>
            <p:nvPr/>
          </p:nvSpPr>
          <p:spPr>
            <a:xfrm>
              <a:off x="4135200" y="5753741"/>
              <a:ext cx="480882" cy="441764"/>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7" name="Rectangle: Rounded Corners 166">
              <a:extLst>
                <a:ext uri="{FF2B5EF4-FFF2-40B4-BE49-F238E27FC236}">
                  <a16:creationId xmlns:a16="http://schemas.microsoft.com/office/drawing/2014/main" id="{A6F7564A-48B9-45C1-97F6-F769CC462F1B}"/>
                </a:ext>
              </a:extLst>
            </p:cNvPr>
            <p:cNvSpPr/>
            <p:nvPr/>
          </p:nvSpPr>
          <p:spPr>
            <a:xfrm>
              <a:off x="4758392" y="5590762"/>
              <a:ext cx="4536225" cy="767723"/>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Là</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một</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phần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cơ</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bản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quan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trọng</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hàng</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đầu</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của</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một</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đề</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tài</a:t>
              </a:r>
              <a:r>
                <a:rPr lang="en-US" sz="1600" b="1" dirty="0">
                  <a:solidFill>
                    <a:schemeClr val="tx1"/>
                  </a:solidFill>
                  <a:latin typeface="Arial" panose="020B0604020202020204" pitchFamily="34" charset="0"/>
                  <a:cs typeface="Arial" panose="020B0604020202020204" pitchFamily="34" charset="0"/>
                </a:rPr>
                <a:t> NCKH.</a:t>
              </a:r>
              <a:endParaRPr lang="vi-VN" sz="1600" b="1" dirty="0">
                <a:solidFill>
                  <a:schemeClr val="tx1"/>
                </a:solidFill>
                <a:latin typeface="Arial" panose="020B0604020202020204" pitchFamily="34" charset="0"/>
                <a:cs typeface="Arial" panose="020B0604020202020204" pitchFamily="34" charset="0"/>
              </a:endParaRPr>
            </a:p>
          </p:txBody>
        </p:sp>
      </p:grpSp>
      <p:grpSp>
        <p:nvGrpSpPr>
          <p:cNvPr id="203" name="Group 202">
            <a:extLst>
              <a:ext uri="{FF2B5EF4-FFF2-40B4-BE49-F238E27FC236}">
                <a16:creationId xmlns:a16="http://schemas.microsoft.com/office/drawing/2014/main" id="{3FF5E454-AF8B-40E9-B439-EDAB2C2187F9}"/>
              </a:ext>
            </a:extLst>
          </p:cNvPr>
          <p:cNvGrpSpPr/>
          <p:nvPr/>
        </p:nvGrpSpPr>
        <p:grpSpPr>
          <a:xfrm>
            <a:off x="3826876" y="6362468"/>
            <a:ext cx="8485050" cy="965347"/>
            <a:chOff x="3784846" y="6320952"/>
            <a:chExt cx="8485050" cy="965347"/>
          </a:xfrm>
        </p:grpSpPr>
        <p:pic>
          <p:nvPicPr>
            <p:cNvPr id="204" name="Picture 203">
              <a:extLst>
                <a:ext uri="{FF2B5EF4-FFF2-40B4-BE49-F238E27FC236}">
                  <a16:creationId xmlns:a16="http://schemas.microsoft.com/office/drawing/2014/main" id="{5162F78B-0FD9-4C11-BA64-EB985C89CA40}"/>
                </a:ext>
              </a:extLst>
            </p:cNvPr>
            <p:cNvPicPr>
              <a:picLocks noChangeAspect="1"/>
            </p:cNvPicPr>
            <p:nvPr/>
          </p:nvPicPr>
          <p:blipFill rotWithShape="1">
            <a:blip r:embed="rId13"/>
            <a:srcRect l="31534" t="92667" r="-1" b="-1"/>
            <a:stretch/>
          </p:blipFill>
          <p:spPr>
            <a:xfrm>
              <a:off x="3826876" y="6329481"/>
              <a:ext cx="8352225" cy="503261"/>
            </a:xfrm>
            <a:prstGeom prst="rect">
              <a:avLst/>
            </a:prstGeom>
          </p:spPr>
        </p:pic>
        <p:grpSp>
          <p:nvGrpSpPr>
            <p:cNvPr id="208" name="Group 207">
              <a:extLst>
                <a:ext uri="{FF2B5EF4-FFF2-40B4-BE49-F238E27FC236}">
                  <a16:creationId xmlns:a16="http://schemas.microsoft.com/office/drawing/2014/main" id="{A4D54A22-7048-443E-A7E4-3D4345F3BF1B}"/>
                </a:ext>
              </a:extLst>
            </p:cNvPr>
            <p:cNvGrpSpPr/>
            <p:nvPr/>
          </p:nvGrpSpPr>
          <p:grpSpPr>
            <a:xfrm>
              <a:off x="3784846" y="6320952"/>
              <a:ext cx="8485050" cy="965347"/>
              <a:chOff x="3796232" y="5892653"/>
              <a:chExt cx="8485050" cy="965347"/>
            </a:xfrm>
          </p:grpSpPr>
          <p:grpSp>
            <p:nvGrpSpPr>
              <p:cNvPr id="209" name="Group 208">
                <a:extLst>
                  <a:ext uri="{FF2B5EF4-FFF2-40B4-BE49-F238E27FC236}">
                    <a16:creationId xmlns:a16="http://schemas.microsoft.com/office/drawing/2014/main" id="{1614A794-CAB5-42F6-B933-84DDD4E30C95}"/>
                  </a:ext>
                </a:extLst>
              </p:cNvPr>
              <p:cNvGrpSpPr/>
              <p:nvPr/>
            </p:nvGrpSpPr>
            <p:grpSpPr>
              <a:xfrm>
                <a:off x="3858494" y="5981724"/>
                <a:ext cx="8332441" cy="876276"/>
                <a:chOff x="3858592" y="5981723"/>
                <a:chExt cx="8332441" cy="876276"/>
              </a:xfrm>
            </p:grpSpPr>
            <p:sp>
              <p:nvSpPr>
                <p:cNvPr id="213" name="Rectangle 212">
                  <a:extLst>
                    <a:ext uri="{FF2B5EF4-FFF2-40B4-BE49-F238E27FC236}">
                      <a16:creationId xmlns:a16="http://schemas.microsoft.com/office/drawing/2014/main" id="{FDE76478-92FF-4B34-8974-1FFC7C1FC00D}"/>
                    </a:ext>
                  </a:extLst>
                </p:cNvPr>
                <p:cNvSpPr/>
                <p:nvPr/>
              </p:nvSpPr>
              <p:spPr>
                <a:xfrm>
                  <a:off x="3858592" y="6395990"/>
                  <a:ext cx="8332441" cy="462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4" name="Rectangle: Rounded Corners 213">
                  <a:extLst>
                    <a:ext uri="{FF2B5EF4-FFF2-40B4-BE49-F238E27FC236}">
                      <a16:creationId xmlns:a16="http://schemas.microsoft.com/office/drawing/2014/main" id="{B7B4FAC5-51ED-4797-9563-27AC523E3F10}"/>
                    </a:ext>
                  </a:extLst>
                </p:cNvPr>
                <p:cNvSpPr/>
                <p:nvPr/>
              </p:nvSpPr>
              <p:spPr>
                <a:xfrm>
                  <a:off x="5534073" y="5981723"/>
                  <a:ext cx="6197617" cy="315876"/>
                </a:xfrm>
                <a:prstGeom prst="roundRect">
                  <a:avLst>
                    <a:gd name="adj" fmla="val 50000"/>
                  </a:avLst>
                </a:prstGeom>
                <a:solidFill>
                  <a:srgbClr val="33333D"/>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5" name="TextBox 214">
                  <a:extLst>
                    <a:ext uri="{FF2B5EF4-FFF2-40B4-BE49-F238E27FC236}">
                      <a16:creationId xmlns:a16="http://schemas.microsoft.com/office/drawing/2014/main" id="{3CCA3F34-96AE-4C59-857E-ADF1402AB69B}"/>
                    </a:ext>
                  </a:extLst>
                </p:cNvPr>
                <p:cNvSpPr txBox="1"/>
                <p:nvPr/>
              </p:nvSpPr>
              <p:spPr>
                <a:xfrm>
                  <a:off x="5573776" y="5989822"/>
                  <a:ext cx="812800" cy="307777"/>
                </a:xfrm>
                <a:prstGeom prst="rect">
                  <a:avLst/>
                </a:prstGeom>
                <a:noFill/>
              </p:spPr>
              <p:txBody>
                <a:bodyPr wrap="square" rtlCol="0">
                  <a:spAutoFit/>
                </a:bodyPr>
                <a:lstStyle/>
                <a:p>
                  <a:r>
                    <a:rPr lang="en-US" sz="1400">
                      <a:solidFill>
                        <a:srgbClr val="6C6C74"/>
                      </a:solidFill>
                      <a:latin typeface="Arial" panose="020B0604020202020204" pitchFamily="34" charset="0"/>
                      <a:cs typeface="Arial" panose="020B0604020202020204" pitchFamily="34" charset="0"/>
                    </a:rPr>
                    <a:t>Aa</a:t>
                  </a:r>
                  <a:endParaRPr lang="vi-VN" sz="1400">
                    <a:solidFill>
                      <a:srgbClr val="6C6C74"/>
                    </a:solidFill>
                    <a:latin typeface="Arial" panose="020B0604020202020204" pitchFamily="34" charset="0"/>
                    <a:cs typeface="Arial" panose="020B0604020202020204" pitchFamily="34" charset="0"/>
                  </a:endParaRPr>
                </a:p>
              </p:txBody>
            </p:sp>
          </p:grpSp>
          <p:pic>
            <p:nvPicPr>
              <p:cNvPr id="210" name="Picture 209">
                <a:extLst>
                  <a:ext uri="{FF2B5EF4-FFF2-40B4-BE49-F238E27FC236}">
                    <a16:creationId xmlns:a16="http://schemas.microsoft.com/office/drawing/2014/main" id="{0C955431-0898-4534-912D-C7744B392D4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34693" b="92744" l="90080" r="98898"/>
                        </a14:imgEffect>
                      </a14:imgLayer>
                    </a14:imgProps>
                  </a:ext>
                </a:extLst>
              </a:blip>
              <a:srcRect l="88978" t="27437"/>
              <a:stretch/>
            </p:blipFill>
            <p:spPr>
              <a:xfrm>
                <a:off x="11731592" y="5892653"/>
                <a:ext cx="549690" cy="524470"/>
              </a:xfrm>
              <a:prstGeom prst="rect">
                <a:avLst/>
              </a:prstGeom>
            </p:spPr>
          </p:pic>
          <p:pic>
            <p:nvPicPr>
              <p:cNvPr id="211" name="Picture 210">
                <a:extLst>
                  <a:ext uri="{FF2B5EF4-FFF2-40B4-BE49-F238E27FC236}">
                    <a16:creationId xmlns:a16="http://schemas.microsoft.com/office/drawing/2014/main" id="{63F1CDBD-038C-4927-BEFF-4608D1BA63C9}"/>
                  </a:ext>
                </a:extLst>
              </p:cNvPr>
              <p:cNvPicPr>
                <a:picLocks noChangeAspect="1"/>
              </p:cNvPicPr>
              <p:nvPr/>
            </p:nvPicPr>
            <p:blipFill rotWithShape="1">
              <a:blip r:embed="rId16">
                <a:extLst>
                  <a:ext uri="{BEBA8EAE-BF5A-486C-A8C5-ECC9F3942E4B}">
                    <a14:imgProps xmlns:a14="http://schemas.microsoft.com/office/drawing/2010/main">
                      <a14:imgLayer r:embed="rId15">
                        <a14:imgEffect>
                          <a14:backgroundRemoval t="29316" b="92146" l="4523" r="40703">
                            <a14:foregroundMark x1="5797" y1="55556" x2="7166" y2="61111"/>
                            <a14:foregroundMark x1="27456" y1="49444" x2="28019" y2="61667"/>
                            <a14:foregroundMark x1="38406" y1="48889" x2="38486" y2="56667"/>
                            <a14:foregroundMark x1="37842" y1="67222" x2="37842" y2="67222"/>
                          </a14:backgroundRemoval>
                        </a14:imgEffect>
                      </a14:imgLayer>
                    </a14:imgProps>
                  </a:ext>
                </a:extLst>
              </a:blip>
              <a:srcRect t="21463" r="54774"/>
              <a:stretch/>
            </p:blipFill>
            <p:spPr>
              <a:xfrm>
                <a:off x="3796232" y="5922843"/>
                <a:ext cx="1831539" cy="460949"/>
              </a:xfrm>
              <a:prstGeom prst="rect">
                <a:avLst/>
              </a:prstGeom>
            </p:spPr>
          </p:pic>
          <p:pic>
            <p:nvPicPr>
              <p:cNvPr id="212" name="Picture 211">
                <a:extLst>
                  <a:ext uri="{FF2B5EF4-FFF2-40B4-BE49-F238E27FC236}">
                    <a16:creationId xmlns:a16="http://schemas.microsoft.com/office/drawing/2014/main" id="{59302E27-936A-4EF5-BC32-E68A83C02DB0}"/>
                  </a:ext>
                </a:extLst>
              </p:cNvPr>
              <p:cNvPicPr>
                <a:picLocks noChangeAspect="1"/>
              </p:cNvPicPr>
              <p:nvPr/>
            </p:nvPicPr>
            <p:blipFill rotWithShape="1">
              <a:blip r:embed="rId17">
                <a:extLst>
                  <a:ext uri="{BEBA8EAE-BF5A-486C-A8C5-ECC9F3942E4B}">
                    <a14:imgProps xmlns:a14="http://schemas.microsoft.com/office/drawing/2010/main">
                      <a14:imgLayer r:embed="rId15">
                        <a14:imgEffect>
                          <a14:backgroundRemoval t="37222" b="75000" l="79710" r="84622">
                            <a14:foregroundMark x1="79710" y1="58889" x2="79710" y2="58889"/>
                            <a14:foregroundMark x1="81562" y1="48333" x2="82528" y2="68333"/>
                            <a14:foregroundMark x1="83736" y1="50000" x2="84138" y2="56667"/>
                            <a14:foregroundMark x1="84622" y1="57222" x2="84622" y2="57222"/>
                            <a14:foregroundMark x1="82931" y1="50000" x2="82850" y2="60000"/>
                            <a14:foregroundMark x1="81240" y1="50000" x2="81643" y2="60556"/>
                          </a14:backgroundRemoval>
                        </a14:imgEffect>
                      </a14:imgLayer>
                    </a14:imgProps>
                  </a:ext>
                </a:extLst>
              </a:blip>
              <a:srcRect l="79113" t="32647" r="14767" b="20109"/>
              <a:stretch/>
            </p:blipFill>
            <p:spPr>
              <a:xfrm>
                <a:off x="11385270" y="5989823"/>
                <a:ext cx="262644" cy="293834"/>
              </a:xfrm>
              <a:prstGeom prst="rect">
                <a:avLst/>
              </a:prstGeom>
            </p:spPr>
          </p:pic>
        </p:grpSp>
      </p:grpSp>
      <p:pic>
        <p:nvPicPr>
          <p:cNvPr id="100" name="Picture 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757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Rectangle 100">
            <a:extLst>
              <a:ext uri="{FF2B5EF4-FFF2-40B4-BE49-F238E27FC236}">
                <a16:creationId xmlns:a16="http://schemas.microsoft.com/office/drawing/2014/main" id="{AC439B21-BFB5-46AE-9123-58C2AB1D23C1}"/>
              </a:ext>
            </a:extLst>
          </p:cNvPr>
          <p:cNvSpPr/>
          <p:nvPr/>
        </p:nvSpPr>
        <p:spPr>
          <a:xfrm>
            <a:off x="-8467" y="1360216"/>
            <a:ext cx="3850639"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2" name="Group 101">
            <a:extLst>
              <a:ext uri="{FF2B5EF4-FFF2-40B4-BE49-F238E27FC236}">
                <a16:creationId xmlns:a16="http://schemas.microsoft.com/office/drawing/2014/main" id="{916B6565-2722-4985-B0C5-50E27856433E}"/>
              </a:ext>
            </a:extLst>
          </p:cNvPr>
          <p:cNvGrpSpPr/>
          <p:nvPr/>
        </p:nvGrpSpPr>
        <p:grpSpPr>
          <a:xfrm>
            <a:off x="-34905" y="-104528"/>
            <a:ext cx="3864103" cy="1315813"/>
            <a:chOff x="-8467" y="-104528"/>
            <a:chExt cx="3864103" cy="1315813"/>
          </a:xfrm>
        </p:grpSpPr>
        <p:sp>
          <p:nvSpPr>
            <p:cNvPr id="103" name="Rectangle 102">
              <a:extLst>
                <a:ext uri="{FF2B5EF4-FFF2-40B4-BE49-F238E27FC236}">
                  <a16:creationId xmlns:a16="http://schemas.microsoft.com/office/drawing/2014/main" id="{423152CC-121A-4EDA-B04E-FC34218797EC}"/>
                </a:ext>
              </a:extLst>
            </p:cNvPr>
            <p:cNvSpPr/>
            <p:nvPr/>
          </p:nvSpPr>
          <p:spPr>
            <a:xfrm>
              <a:off x="-8467" y="-104528"/>
              <a:ext cx="3864103" cy="1315813"/>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 name="TextBox 103">
              <a:extLst>
                <a:ext uri="{FF2B5EF4-FFF2-40B4-BE49-F238E27FC236}">
                  <a16:creationId xmlns:a16="http://schemas.microsoft.com/office/drawing/2014/main" id="{BB4EEBDD-8AD1-449A-BFE2-22E0DCE20614}"/>
                </a:ext>
              </a:extLst>
            </p:cNvPr>
            <p:cNvSpPr txBox="1"/>
            <p:nvPr/>
          </p:nvSpPr>
          <p:spPr>
            <a:xfrm>
              <a:off x="777253" y="11146"/>
              <a:ext cx="2590865"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105" name="Picture 104">
              <a:extLst>
                <a:ext uri="{FF2B5EF4-FFF2-40B4-BE49-F238E27FC236}">
                  <a16:creationId xmlns:a16="http://schemas.microsoft.com/office/drawing/2014/main" id="{A1B06998-3D59-4B71-A7DE-3EB7AF6C2AD4}"/>
                </a:ext>
              </a:extLst>
            </p:cNvPr>
            <p:cNvPicPr>
              <a:picLocks noChangeAspect="1"/>
            </p:cNvPicPr>
            <p:nvPr/>
          </p:nvPicPr>
          <p:blipFill rotWithShape="1">
            <a:blip r:embed="rId19"/>
            <a:srcRect l="85860" t="3408" r="3951" b="92414"/>
            <a:stretch/>
          </p:blipFill>
          <p:spPr>
            <a:xfrm>
              <a:off x="3301864" y="130769"/>
              <a:ext cx="548776" cy="400110"/>
            </a:xfrm>
            <a:prstGeom prst="rect">
              <a:avLst/>
            </a:prstGeom>
          </p:spPr>
        </p:pic>
        <p:sp>
          <p:nvSpPr>
            <p:cNvPr id="106" name="Oval 105">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2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7" name="Group 106">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109"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0" name="Picture 109">
                <a:extLst>
                  <a:ext uri="{FF2B5EF4-FFF2-40B4-BE49-F238E27FC236}">
                    <a16:creationId xmlns:a16="http://schemas.microsoft.com/office/drawing/2014/main" id="{E1DFF46F-71E7-45F2-B7F7-346BF3400E5E}"/>
                  </a:ext>
                </a:extLst>
              </p:cNvPr>
              <p:cNvPicPr>
                <a:picLocks noChangeAspect="1"/>
              </p:cNvPicPr>
              <p:nvPr/>
            </p:nvPicPr>
            <p:blipFill rotWithShape="1">
              <a:blip r:embed="rId21"/>
              <a:srcRect l="6012" t="9578" r="88454" b="86848"/>
              <a:stretch/>
            </p:blipFill>
            <p:spPr>
              <a:xfrm>
                <a:off x="170602" y="631823"/>
                <a:ext cx="265100" cy="304350"/>
              </a:xfrm>
              <a:prstGeom prst="rect">
                <a:avLst/>
              </a:prstGeom>
            </p:spPr>
          </p:pic>
        </p:grpSp>
        <p:sp>
          <p:nvSpPr>
            <p:cNvPr id="108" name="TextBox 107">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111" name="Picture 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941" y="17252"/>
            <a:ext cx="611392" cy="61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3" name="Group 112">
            <a:extLst>
              <a:ext uri="{FF2B5EF4-FFF2-40B4-BE49-F238E27FC236}">
                <a16:creationId xmlns:a16="http://schemas.microsoft.com/office/drawing/2014/main" id="{37662F76-60D5-4BAC-A9E4-BCE0FDC072EC}"/>
              </a:ext>
            </a:extLst>
          </p:cNvPr>
          <p:cNvGrpSpPr/>
          <p:nvPr/>
        </p:nvGrpSpPr>
        <p:grpSpPr>
          <a:xfrm>
            <a:off x="4033474" y="1558712"/>
            <a:ext cx="6024926" cy="1093683"/>
            <a:chOff x="4148458" y="5612296"/>
            <a:chExt cx="6024926" cy="1093683"/>
          </a:xfrm>
        </p:grpSpPr>
        <p:sp>
          <p:nvSpPr>
            <p:cNvPr id="114" name="Oval 113">
              <a:extLst>
                <a:ext uri="{FF2B5EF4-FFF2-40B4-BE49-F238E27FC236}">
                  <a16:creationId xmlns:a16="http://schemas.microsoft.com/office/drawing/2014/main" id="{E780503E-9601-40B8-B700-C84F2241B2BD}"/>
                </a:ext>
              </a:extLst>
            </p:cNvPr>
            <p:cNvSpPr/>
            <p:nvPr/>
          </p:nvSpPr>
          <p:spPr>
            <a:xfrm>
              <a:off x="4148458" y="5916721"/>
              <a:ext cx="480882" cy="441764"/>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5" name="Rectangle: Rounded Corners 166">
              <a:extLst>
                <a:ext uri="{FF2B5EF4-FFF2-40B4-BE49-F238E27FC236}">
                  <a16:creationId xmlns:a16="http://schemas.microsoft.com/office/drawing/2014/main" id="{A6F7564A-48B9-45C1-97F6-F769CC462F1B}"/>
                </a:ext>
              </a:extLst>
            </p:cNvPr>
            <p:cNvSpPr/>
            <p:nvPr/>
          </p:nvSpPr>
          <p:spPr>
            <a:xfrm>
              <a:off x="4781883" y="5612296"/>
              <a:ext cx="5391501" cy="1093683"/>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anose="020B0604020202020204" pitchFamily="34" charset="0"/>
                  <a:cs typeface="Arial" panose="020B0604020202020204" pitchFamily="34" charset="0"/>
                </a:rPr>
                <a:t> </a:t>
              </a:r>
              <a:r>
                <a:rPr lang="en-US" b="1" dirty="0" err="1">
                  <a:solidFill>
                    <a:schemeClr val="tx1"/>
                  </a:solidFill>
                </a:rPr>
                <a:t>Tổng</a:t>
              </a:r>
              <a:r>
                <a:rPr lang="en-US" b="1" dirty="0">
                  <a:solidFill>
                    <a:schemeClr val="tx1"/>
                  </a:solidFill>
                </a:rPr>
                <a:t> </a:t>
              </a:r>
              <a:r>
                <a:rPr lang="en-US" b="1" dirty="0" err="1">
                  <a:solidFill>
                    <a:schemeClr val="tx1"/>
                  </a:solidFill>
                </a:rPr>
                <a:t>quan</a:t>
              </a:r>
              <a:r>
                <a:rPr lang="en-US" b="1" dirty="0">
                  <a:solidFill>
                    <a:schemeClr val="tx1"/>
                  </a:solidFill>
                </a:rPr>
                <a:t> </a:t>
              </a:r>
              <a:r>
                <a:rPr lang="en-US" b="1" dirty="0" err="1">
                  <a:solidFill>
                    <a:schemeClr val="tx1"/>
                  </a:solidFill>
                </a:rPr>
                <a:t>đề</a:t>
              </a:r>
              <a:r>
                <a:rPr lang="en-US" b="1" dirty="0">
                  <a:solidFill>
                    <a:schemeClr val="tx1"/>
                  </a:solidFill>
                </a:rPr>
                <a:t> </a:t>
              </a:r>
              <a:r>
                <a:rPr lang="en-US" b="1" dirty="0" err="1">
                  <a:solidFill>
                    <a:schemeClr val="tx1"/>
                  </a:solidFill>
                </a:rPr>
                <a:t>tài</a:t>
              </a:r>
              <a:r>
                <a:rPr lang="en-US" b="1" dirty="0">
                  <a:solidFill>
                    <a:schemeClr val="tx1"/>
                  </a:solidFill>
                </a:rPr>
                <a:t> </a:t>
              </a:r>
              <a:r>
                <a:rPr lang="en-US" b="1" dirty="0" err="1">
                  <a:solidFill>
                    <a:schemeClr val="tx1"/>
                  </a:solidFill>
                </a:rPr>
                <a:t>nghiên</a:t>
              </a:r>
              <a:r>
                <a:rPr lang="en-US" b="1" dirty="0">
                  <a:solidFill>
                    <a:schemeClr val="tx1"/>
                  </a:solidFill>
                </a:rPr>
                <a:t> </a:t>
              </a:r>
              <a:r>
                <a:rPr lang="en-US" b="1" dirty="0" err="1">
                  <a:solidFill>
                    <a:schemeClr val="tx1"/>
                  </a:solidFill>
                </a:rPr>
                <a:t>cứu</a:t>
              </a:r>
              <a:r>
                <a:rPr lang="en-US" b="1" dirty="0">
                  <a:solidFill>
                    <a:schemeClr val="tx1"/>
                  </a:solidFill>
                </a:rPr>
                <a:t> hay </a:t>
              </a:r>
              <a:r>
                <a:rPr lang="en-US" b="1" dirty="0" err="1">
                  <a:solidFill>
                    <a:schemeClr val="tx1"/>
                  </a:solidFill>
                </a:rPr>
                <a:t>còn</a:t>
              </a:r>
              <a:r>
                <a:rPr lang="en-US" b="1" dirty="0">
                  <a:solidFill>
                    <a:schemeClr val="tx1"/>
                  </a:solidFill>
                </a:rPr>
                <a:t> </a:t>
              </a:r>
              <a:r>
                <a:rPr lang="en-US" b="1" dirty="0" err="1">
                  <a:solidFill>
                    <a:schemeClr val="tx1"/>
                  </a:solidFill>
                </a:rPr>
                <a:t>gọi</a:t>
              </a:r>
              <a:r>
                <a:rPr lang="en-US" b="1" dirty="0">
                  <a:solidFill>
                    <a:schemeClr val="tx1"/>
                  </a:solidFill>
                </a:rPr>
                <a:t> </a:t>
              </a:r>
              <a:r>
                <a:rPr lang="en-US" b="1" dirty="0" err="1">
                  <a:solidFill>
                    <a:schemeClr val="tx1"/>
                  </a:solidFill>
                </a:rPr>
                <a:t>là</a:t>
              </a:r>
              <a:r>
                <a:rPr lang="en-US" b="1" dirty="0">
                  <a:solidFill>
                    <a:schemeClr val="tx1"/>
                  </a:solidFill>
                </a:rPr>
                <a:t> “</a:t>
              </a:r>
              <a:r>
                <a:rPr lang="en-US" b="1" dirty="0" err="1">
                  <a:solidFill>
                    <a:srgbClr val="FF0000"/>
                  </a:solidFill>
                </a:rPr>
                <a:t>lược</a:t>
              </a:r>
              <a:r>
                <a:rPr lang="en-US" b="1" dirty="0">
                  <a:solidFill>
                    <a:srgbClr val="FF0000"/>
                  </a:solidFill>
                </a:rPr>
                <a:t> </a:t>
              </a:r>
              <a:r>
                <a:rPr lang="en-US" b="1" dirty="0" err="1">
                  <a:solidFill>
                    <a:srgbClr val="FF0000"/>
                  </a:solidFill>
                </a:rPr>
                <a:t>khảo</a:t>
              </a:r>
              <a:r>
                <a:rPr lang="en-US" b="1" dirty="0">
                  <a:solidFill>
                    <a:srgbClr val="FF0000"/>
                  </a:solidFill>
                </a:rPr>
                <a:t> </a:t>
              </a:r>
              <a:r>
                <a:rPr lang="en-US" b="1" dirty="0" err="1">
                  <a:solidFill>
                    <a:srgbClr val="FF0000"/>
                  </a:solidFill>
                </a:rPr>
                <a:t>tài</a:t>
              </a:r>
              <a:r>
                <a:rPr lang="en-US" b="1" dirty="0">
                  <a:solidFill>
                    <a:srgbClr val="FF0000"/>
                  </a:solidFill>
                </a:rPr>
                <a:t> </a:t>
              </a:r>
              <a:r>
                <a:rPr lang="en-US" b="1" dirty="0" err="1">
                  <a:solidFill>
                    <a:srgbClr val="FF0000"/>
                  </a:solidFill>
                </a:rPr>
                <a:t>liệu</a:t>
              </a:r>
              <a:r>
                <a:rPr lang="en-US" b="1" dirty="0">
                  <a:solidFill>
                    <a:schemeClr val="tx1"/>
                  </a:solidFill>
                </a:rPr>
                <a:t>” </a:t>
              </a:r>
              <a:r>
                <a:rPr lang="en-US" b="1" dirty="0" err="1" smtClean="0">
                  <a:solidFill>
                    <a:schemeClr val="tx1"/>
                  </a:solidFill>
                </a:rPr>
                <a:t>hoặc</a:t>
              </a:r>
              <a:r>
                <a:rPr lang="en-US" b="1" dirty="0">
                  <a:solidFill>
                    <a:schemeClr val="tx1"/>
                  </a:solidFill>
                </a:rPr>
                <a:t> </a:t>
              </a:r>
              <a:r>
                <a:rPr lang="en-US" b="1" dirty="0" smtClean="0">
                  <a:solidFill>
                    <a:schemeClr val="tx1"/>
                  </a:solidFill>
                </a:rPr>
                <a:t>“</a:t>
              </a:r>
              <a:r>
                <a:rPr lang="en-US" b="1" dirty="0" err="1" smtClean="0">
                  <a:solidFill>
                    <a:srgbClr val="FF0000"/>
                  </a:solidFill>
                </a:rPr>
                <a:t>lịch</a:t>
              </a:r>
              <a:r>
                <a:rPr lang="en-US" b="1" dirty="0" smtClean="0">
                  <a:solidFill>
                    <a:srgbClr val="FF0000"/>
                  </a:solidFill>
                </a:rPr>
                <a:t> </a:t>
              </a:r>
              <a:r>
                <a:rPr lang="en-US" b="1" dirty="0" err="1">
                  <a:solidFill>
                    <a:srgbClr val="FF0000"/>
                  </a:solidFill>
                </a:rPr>
                <a:t>sử</a:t>
              </a:r>
              <a:r>
                <a:rPr lang="en-US" b="1" dirty="0">
                  <a:solidFill>
                    <a:srgbClr val="FF0000"/>
                  </a:solidFill>
                </a:rPr>
                <a:t> </a:t>
              </a:r>
              <a:r>
                <a:rPr lang="en-US" b="1" dirty="0" err="1">
                  <a:solidFill>
                    <a:srgbClr val="FF0000"/>
                  </a:solidFill>
                </a:rPr>
                <a:t>vấn</a:t>
              </a:r>
              <a:r>
                <a:rPr lang="en-US" b="1" dirty="0">
                  <a:solidFill>
                    <a:srgbClr val="FF0000"/>
                  </a:solidFill>
                </a:rPr>
                <a:t> </a:t>
              </a:r>
              <a:r>
                <a:rPr lang="en-US" b="1" dirty="0" err="1">
                  <a:solidFill>
                    <a:srgbClr val="FF0000"/>
                  </a:solidFill>
                </a:rPr>
                <a:t>đề</a:t>
              </a:r>
              <a:r>
                <a:rPr lang="en-US" b="1" dirty="0">
                  <a:solidFill>
                    <a:srgbClr val="FF0000"/>
                  </a:solidFill>
                </a:rPr>
                <a:t> </a:t>
              </a:r>
              <a:r>
                <a:rPr lang="en-US" b="1" dirty="0" err="1">
                  <a:solidFill>
                    <a:srgbClr val="FF0000"/>
                  </a:solidFill>
                </a:rPr>
                <a:t>nghiên</a:t>
              </a:r>
              <a:r>
                <a:rPr lang="en-US" b="1" dirty="0">
                  <a:solidFill>
                    <a:srgbClr val="FF0000"/>
                  </a:solidFill>
                </a:rPr>
                <a:t> </a:t>
              </a:r>
              <a:r>
                <a:rPr lang="en-US" b="1" dirty="0" err="1">
                  <a:solidFill>
                    <a:srgbClr val="FF0000"/>
                  </a:solidFill>
                </a:rPr>
                <a:t>cứu</a:t>
              </a:r>
              <a:r>
                <a:rPr lang="en-US" b="1" dirty="0">
                  <a:solidFill>
                    <a:schemeClr val="tx1"/>
                  </a:solidFill>
                </a:rPr>
                <a:t>”.</a:t>
              </a:r>
              <a:endParaRPr lang="vi-VN" b="1" dirty="0">
                <a:solidFill>
                  <a:schemeClr val="tx1"/>
                </a:solidFill>
              </a:endParaRPr>
            </a:p>
          </p:txBody>
        </p:sp>
      </p:grpSp>
      <p:grpSp>
        <p:nvGrpSpPr>
          <p:cNvPr id="116" name="Group 115">
            <a:extLst>
              <a:ext uri="{FF2B5EF4-FFF2-40B4-BE49-F238E27FC236}">
                <a16:creationId xmlns:a16="http://schemas.microsoft.com/office/drawing/2014/main" id="{37662F76-60D5-4BAC-A9E4-BCE0FDC072EC}"/>
              </a:ext>
            </a:extLst>
          </p:cNvPr>
          <p:cNvGrpSpPr/>
          <p:nvPr/>
        </p:nvGrpSpPr>
        <p:grpSpPr>
          <a:xfrm>
            <a:off x="4082683" y="3677163"/>
            <a:ext cx="7464552" cy="1504434"/>
            <a:chOff x="4125846" y="5590762"/>
            <a:chExt cx="5689993" cy="1136465"/>
          </a:xfrm>
        </p:grpSpPr>
        <p:sp>
          <p:nvSpPr>
            <p:cNvPr id="117" name="Oval 116">
              <a:extLst>
                <a:ext uri="{FF2B5EF4-FFF2-40B4-BE49-F238E27FC236}">
                  <a16:creationId xmlns:a16="http://schemas.microsoft.com/office/drawing/2014/main" id="{E780503E-9601-40B8-B700-C84F2241B2BD}"/>
                </a:ext>
              </a:extLst>
            </p:cNvPr>
            <p:cNvSpPr/>
            <p:nvPr/>
          </p:nvSpPr>
          <p:spPr>
            <a:xfrm>
              <a:off x="4125846" y="5988736"/>
              <a:ext cx="351108" cy="309535"/>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Rectangle: Rounded Corners 166">
              <a:extLst>
                <a:ext uri="{FF2B5EF4-FFF2-40B4-BE49-F238E27FC236}">
                  <a16:creationId xmlns:a16="http://schemas.microsoft.com/office/drawing/2014/main" id="{A6F7564A-48B9-45C1-97F6-F769CC462F1B}"/>
                </a:ext>
              </a:extLst>
            </p:cNvPr>
            <p:cNvSpPr/>
            <p:nvPr/>
          </p:nvSpPr>
          <p:spPr>
            <a:xfrm>
              <a:off x="4571176" y="5590762"/>
              <a:ext cx="5244663" cy="1136465"/>
            </a:xfrm>
            <a:prstGeom prst="round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Là</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quá</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trình</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tìm</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kiếm</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phân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tích</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thông</a:t>
              </a:r>
              <a:r>
                <a:rPr lang="en-US" sz="1600" b="1" dirty="0">
                  <a:solidFill>
                    <a:schemeClr val="tx1"/>
                  </a:solidFill>
                  <a:latin typeface="Arial" panose="020B0604020202020204" pitchFamily="34" charset="0"/>
                  <a:cs typeface="Arial" panose="020B0604020202020204" pitchFamily="34" charset="0"/>
                </a:rPr>
                <a:t> tin </a:t>
              </a:r>
              <a:r>
                <a:rPr lang="en-US" sz="1600" b="1" dirty="0" err="1">
                  <a:solidFill>
                    <a:schemeClr val="tx1"/>
                  </a:solidFill>
                  <a:latin typeface="Arial" panose="020B0604020202020204" pitchFamily="34" charset="0"/>
                  <a:cs typeface="Arial" panose="020B0604020202020204" pitchFamily="34" charset="0"/>
                </a:rPr>
                <a:t>đã</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được</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thực</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hiện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có</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liên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quan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đến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vấn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đề</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nghiên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cứu</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nhằm</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có</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cái</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nhìn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tổng</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quát</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về</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các</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nghiên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cứu</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trước</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đó</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ưu</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nhược</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điểm</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giúp</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nhà</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nghiên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cứu</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biết</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được</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nhiệm</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vụ</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nghiên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cứu</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sắp</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tiến</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hành</a:t>
              </a:r>
              <a:r>
                <a:rPr lang="en-US" sz="1600" b="1" dirty="0">
                  <a:solidFill>
                    <a:schemeClr val="tx1"/>
                  </a:solidFill>
                  <a:latin typeface="Arial" panose="020B0604020202020204" pitchFamily="34" charset="0"/>
                  <a:cs typeface="Arial" panose="020B0604020202020204" pitchFamily="34" charset="0"/>
                </a:rPr>
                <a:t>.</a:t>
              </a:r>
              <a:endParaRPr lang="vi-VN" sz="1600" b="1" dirty="0">
                <a:solidFill>
                  <a:schemeClr val="tx1"/>
                </a:solidFill>
                <a:latin typeface="Arial" panose="020B0604020202020204" pitchFamily="34" charset="0"/>
                <a:cs typeface="Arial" panose="020B0604020202020204" pitchFamily="34" charset="0"/>
              </a:endParaRPr>
            </a:p>
          </p:txBody>
        </p:sp>
      </p:grpSp>
      <p:pic>
        <p:nvPicPr>
          <p:cNvPr id="2050"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13549" y="2204094"/>
            <a:ext cx="201613"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23783" y="3297488"/>
            <a:ext cx="201613"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54115" y="4512945"/>
            <a:ext cx="201613"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 name="Group 62">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64" name="Oval 63">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TextBox 65">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nghiên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cứu</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là</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gì</a:t>
              </a:r>
              <a:r>
                <a:rPr lang="en-US" b="1" dirty="0">
                  <a:solidFill>
                    <a:schemeClr val="bg1"/>
                  </a:solidFill>
                  <a:latin typeface="Arial" panose="020B0604020202020204" pitchFamily="34" charset="0"/>
                  <a:cs typeface="Arial" panose="020B0604020202020204" pitchFamily="34" charset="0"/>
                </a:rPr>
                <a:t>?</a:t>
              </a:r>
              <a:endParaRPr lang="vi-VN" b="1" dirty="0">
                <a:solidFill>
                  <a:schemeClr val="bg1"/>
                </a:solidFill>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8" name="Group 67">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69" name="Oval 68">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TextBox 69">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2" name="Group 71">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73" name="Oval 72">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TextBox 73">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Một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 </a:t>
              </a:r>
              <a:r>
                <a:rPr lang="en-US" b="1" dirty="0" err="1">
                  <a:latin typeface="Arial" panose="020B0604020202020204" pitchFamily="34" charset="0"/>
                  <a:cs typeface="Arial" panose="020B0604020202020204" pitchFamily="34" charset="0"/>
                </a:rPr>
                <a:t>khi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endParaRPr lang="vi-VN" b="1" dirty="0">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6" name="Group 75">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77" name="Oval 76">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77">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79" name="Oval 78">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2522669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250" fill="hold"/>
                                        <p:tgtEl>
                                          <p:spTgt spid="63"/>
                                        </p:tgtEl>
                                        <p:attrNameLst>
                                          <p:attrName>ppt_x</p:attrName>
                                        </p:attrNameLst>
                                      </p:cBhvr>
                                      <p:tavLst>
                                        <p:tav tm="0">
                                          <p:val>
                                            <p:strVal val="#ppt_x"/>
                                          </p:val>
                                        </p:tav>
                                        <p:tav tm="100000">
                                          <p:val>
                                            <p:strVal val="#ppt_x"/>
                                          </p:val>
                                        </p:tav>
                                      </p:tavLst>
                                    </p:anim>
                                    <p:anim calcmode="lin" valueType="num">
                                      <p:cBhvr additive="base">
                                        <p:cTn id="8" dur="250" fill="hold"/>
                                        <p:tgtEl>
                                          <p:spTgt spid="63"/>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additive="base">
                                        <p:cTn id="12" dur="250" fill="hold"/>
                                        <p:tgtEl>
                                          <p:spTgt spid="68"/>
                                        </p:tgtEl>
                                        <p:attrNameLst>
                                          <p:attrName>ppt_x</p:attrName>
                                        </p:attrNameLst>
                                      </p:cBhvr>
                                      <p:tavLst>
                                        <p:tav tm="0">
                                          <p:val>
                                            <p:strVal val="#ppt_x"/>
                                          </p:val>
                                        </p:tav>
                                        <p:tav tm="100000">
                                          <p:val>
                                            <p:strVal val="#ppt_x"/>
                                          </p:val>
                                        </p:tav>
                                      </p:tavLst>
                                    </p:anim>
                                    <p:anim calcmode="lin" valueType="num">
                                      <p:cBhvr additive="base">
                                        <p:cTn id="13" dur="250" fill="hold"/>
                                        <p:tgtEl>
                                          <p:spTgt spid="6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250" fill="hold"/>
                                        <p:tgtEl>
                                          <p:spTgt spid="72"/>
                                        </p:tgtEl>
                                        <p:attrNameLst>
                                          <p:attrName>ppt_x</p:attrName>
                                        </p:attrNameLst>
                                      </p:cBhvr>
                                      <p:tavLst>
                                        <p:tav tm="0">
                                          <p:val>
                                            <p:strVal val="#ppt_x"/>
                                          </p:val>
                                        </p:tav>
                                        <p:tav tm="100000">
                                          <p:val>
                                            <p:strVal val="#ppt_x"/>
                                          </p:val>
                                        </p:tav>
                                      </p:tavLst>
                                    </p:anim>
                                    <p:anim calcmode="lin" valueType="num">
                                      <p:cBhvr additive="base">
                                        <p:cTn id="18" dur="250" fill="hold"/>
                                        <p:tgtEl>
                                          <p:spTgt spid="7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250" fill="hold"/>
                                        <p:tgtEl>
                                          <p:spTgt spid="76"/>
                                        </p:tgtEl>
                                        <p:attrNameLst>
                                          <p:attrName>ppt_x</p:attrName>
                                        </p:attrNameLst>
                                      </p:cBhvr>
                                      <p:tavLst>
                                        <p:tav tm="0">
                                          <p:val>
                                            <p:strVal val="#ppt_x"/>
                                          </p:val>
                                        </p:tav>
                                        <p:tav tm="100000">
                                          <p:val>
                                            <p:strVal val="#ppt_x"/>
                                          </p:val>
                                        </p:tav>
                                      </p:tavLst>
                                    </p:anim>
                                    <p:anim calcmode="lin" valueType="num">
                                      <p:cBhvr additive="base">
                                        <p:cTn id="23" dur="25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4"/>
                                        </p:tgtEl>
                                        <p:attrNameLst>
                                          <p:attrName>style.visibility</p:attrName>
                                        </p:attrNameLst>
                                      </p:cBhvr>
                                      <p:to>
                                        <p:strVal val="visible"/>
                                      </p:to>
                                    </p:set>
                                    <p:animEffect transition="in" filter="fade">
                                      <p:cBhvr>
                                        <p:cTn id="28" dur="500"/>
                                        <p:tgtEl>
                                          <p:spTgt spid="1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fade">
                                      <p:cBhvr>
                                        <p:cTn id="33" dur="500"/>
                                        <p:tgtEl>
                                          <p:spTgt spid="1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3"/>
                                        </p:tgtEl>
                                        <p:attrNameLst>
                                          <p:attrName>style.visibility</p:attrName>
                                        </p:attrNameLst>
                                      </p:cBhvr>
                                      <p:to>
                                        <p:strVal val="visible"/>
                                      </p:to>
                                    </p:set>
                                    <p:animEffect transition="in" filter="fade">
                                      <p:cBhvr>
                                        <p:cTn id="38" dur="500"/>
                                        <p:tgtEl>
                                          <p:spTgt spid="16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6"/>
                                        </p:tgtEl>
                                        <p:attrNameLst>
                                          <p:attrName>style.visibility</p:attrName>
                                        </p:attrNameLst>
                                      </p:cBhvr>
                                      <p:to>
                                        <p:strVal val="visible"/>
                                      </p:to>
                                    </p:set>
                                    <p:animEffect transition="in" filter="fade">
                                      <p:cBhvr>
                                        <p:cTn id="4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46212" y="-17431"/>
            <a:ext cx="8352225" cy="6871163"/>
          </a:xfrm>
          <a:prstGeom prst="rect">
            <a:avLst/>
          </a:prstGeom>
          <a:blipFill dpi="0" rotWithShape="1">
            <a:blip r:embed="rId2">
              <a:extLst>
                <a:ext uri="{28A0092B-C50C-407E-A947-70E740481C1C}">
                  <a14:useLocalDpi xmlns:a14="http://schemas.microsoft.com/office/drawing/2010/main" val="0"/>
                </a:ext>
              </a:extLst>
            </a:blip>
            <a:srcRect/>
            <a:stretch>
              <a:fillRect l="-18794" t="-11397" r="-34475" b="-62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Rectangle 64">
            <a:extLst>
              <a:ext uri="{FF2B5EF4-FFF2-40B4-BE49-F238E27FC236}">
                <a16:creationId xmlns:a16="http://schemas.microsoft.com/office/drawing/2014/main" id="{AC439B21-BFB5-46AE-9123-58C2AB1D23C1}"/>
              </a:ext>
            </a:extLst>
          </p:cNvPr>
          <p:cNvSpPr/>
          <p:nvPr/>
        </p:nvSpPr>
        <p:spPr>
          <a:xfrm>
            <a:off x="-25490" y="2217145"/>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4" name="Group 193">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195" name="Rectangle 194">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96" name="Group 195">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197" name="Picture 196">
                <a:extLst>
                  <a:ext uri="{FF2B5EF4-FFF2-40B4-BE49-F238E27FC236}">
                    <a16:creationId xmlns:a16="http://schemas.microsoft.com/office/drawing/2014/main" id="{2A11893A-006B-443E-A9E8-238E6192E8AC}"/>
                  </a:ext>
                </a:extLst>
              </p:cNvPr>
              <p:cNvPicPr>
                <a:picLocks noChangeAspect="1"/>
              </p:cNvPicPr>
              <p:nvPr/>
            </p:nvPicPr>
            <p:blipFill rotWithShape="1">
              <a:blip r:embed="rId3"/>
              <a:srcRect t="93263"/>
              <a:stretch/>
            </p:blipFill>
            <p:spPr>
              <a:xfrm>
                <a:off x="-6985" y="7137183"/>
                <a:ext cx="3857625" cy="462008"/>
              </a:xfrm>
              <a:prstGeom prst="rect">
                <a:avLst/>
              </a:prstGeom>
            </p:spPr>
          </p:pic>
          <p:sp>
            <p:nvSpPr>
              <p:cNvPr id="198" name="TextBox 197">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199" name="TextBox 198">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157" name="Group 156">
            <a:extLst>
              <a:ext uri="{FF2B5EF4-FFF2-40B4-BE49-F238E27FC236}">
                <a16:creationId xmlns:a16="http://schemas.microsoft.com/office/drawing/2014/main" id="{DA9CA1D6-00E1-475C-9D78-C3B5CE1A95EF}"/>
              </a:ext>
            </a:extLst>
          </p:cNvPr>
          <p:cNvGrpSpPr/>
          <p:nvPr/>
        </p:nvGrpSpPr>
        <p:grpSpPr>
          <a:xfrm>
            <a:off x="4023434" y="990600"/>
            <a:ext cx="5196766" cy="589892"/>
            <a:chOff x="4023434" y="5815912"/>
            <a:chExt cx="5501566" cy="589892"/>
          </a:xfrm>
        </p:grpSpPr>
        <p:sp>
          <p:nvSpPr>
            <p:cNvPr id="158" name="Oval 157">
              <a:extLst>
                <a:ext uri="{FF2B5EF4-FFF2-40B4-BE49-F238E27FC236}">
                  <a16:creationId xmlns:a16="http://schemas.microsoft.com/office/drawing/2014/main" id="{B15D524F-3F0F-4487-A665-9A5D0C7693D6}"/>
                </a:ext>
              </a:extLst>
            </p:cNvPr>
            <p:cNvSpPr/>
            <p:nvPr/>
          </p:nvSpPr>
          <p:spPr>
            <a:xfrm>
              <a:off x="4023434" y="5815912"/>
              <a:ext cx="480882" cy="441764"/>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9" name="Rectangle: Rounded Corners 158">
              <a:extLst>
                <a:ext uri="{FF2B5EF4-FFF2-40B4-BE49-F238E27FC236}">
                  <a16:creationId xmlns:a16="http://schemas.microsoft.com/office/drawing/2014/main" id="{C4A33AA8-CBA9-4526-B78E-0B87404EC52A}"/>
                </a:ext>
              </a:extLst>
            </p:cNvPr>
            <p:cNvSpPr/>
            <p:nvPr/>
          </p:nvSpPr>
          <p:spPr>
            <a:xfrm>
              <a:off x="4616462" y="5815912"/>
              <a:ext cx="4908538" cy="589892"/>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smtClean="0">
                  <a:solidFill>
                    <a:schemeClr val="tx1"/>
                  </a:solidFill>
                  <a:latin typeface="Arial" panose="020B0604020202020204" pitchFamily="34" charset="0"/>
                  <a:cs typeface="Arial" panose="020B0604020202020204" pitchFamily="34" charset="0"/>
                </a:rPr>
                <a:t>Tại </a:t>
              </a:r>
              <a:r>
                <a:rPr lang="en-US" sz="2000" b="1" dirty="0" err="1">
                  <a:solidFill>
                    <a:schemeClr val="tx1"/>
                  </a:solidFill>
                  <a:latin typeface="Arial" panose="020B0604020202020204" pitchFamily="34" charset="0"/>
                  <a:cs typeface="Arial" panose="020B0604020202020204" pitchFamily="34" charset="0"/>
                </a:rPr>
                <a:t>sao</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cần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xây</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dựng</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tổng</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quan</a:t>
              </a:r>
              <a:r>
                <a:rPr lang="en-US" sz="2000" b="1" dirty="0">
                  <a:solidFill>
                    <a:schemeClr val="tx1"/>
                  </a:solidFill>
                  <a:latin typeface="Arial" panose="020B0604020202020204" pitchFamily="34" charset="0"/>
                  <a:cs typeface="Arial" panose="020B0604020202020204" pitchFamily="34" charset="0"/>
                </a:rPr>
                <a:t>?</a:t>
              </a:r>
              <a:endParaRPr lang="vi-VN" sz="2000" b="1" dirty="0">
                <a:solidFill>
                  <a:schemeClr val="tx1"/>
                </a:solidFill>
                <a:latin typeface="Arial" panose="020B0604020202020204" pitchFamily="34" charset="0"/>
                <a:cs typeface="Arial" panose="020B0604020202020204" pitchFamily="34" charset="0"/>
              </a:endParaRPr>
            </a:p>
          </p:txBody>
        </p:sp>
      </p:grpSp>
      <p:grpSp>
        <p:nvGrpSpPr>
          <p:cNvPr id="265" name="Group 264">
            <a:extLst>
              <a:ext uri="{FF2B5EF4-FFF2-40B4-BE49-F238E27FC236}">
                <a16:creationId xmlns:a16="http://schemas.microsoft.com/office/drawing/2014/main" id="{93BB243D-62EB-4351-949D-F559F59D25C1}"/>
              </a:ext>
            </a:extLst>
          </p:cNvPr>
          <p:cNvGrpSpPr/>
          <p:nvPr/>
        </p:nvGrpSpPr>
        <p:grpSpPr>
          <a:xfrm>
            <a:off x="3826876" y="6362468"/>
            <a:ext cx="8485050" cy="965347"/>
            <a:chOff x="3784846" y="6320952"/>
            <a:chExt cx="8485050" cy="965347"/>
          </a:xfrm>
        </p:grpSpPr>
        <p:pic>
          <p:nvPicPr>
            <p:cNvPr id="266" name="Picture 265">
              <a:extLst>
                <a:ext uri="{FF2B5EF4-FFF2-40B4-BE49-F238E27FC236}">
                  <a16:creationId xmlns:a16="http://schemas.microsoft.com/office/drawing/2014/main" id="{F6A6C2AF-2491-44DF-9DAD-7939CED56A6E}"/>
                </a:ext>
              </a:extLst>
            </p:cNvPr>
            <p:cNvPicPr>
              <a:picLocks noChangeAspect="1"/>
            </p:cNvPicPr>
            <p:nvPr/>
          </p:nvPicPr>
          <p:blipFill rotWithShape="1">
            <a:blip r:embed="rId4"/>
            <a:srcRect l="31534" t="92667" r="-1" b="-1"/>
            <a:stretch/>
          </p:blipFill>
          <p:spPr>
            <a:xfrm>
              <a:off x="3826876" y="6329481"/>
              <a:ext cx="8352225" cy="503261"/>
            </a:xfrm>
            <a:prstGeom prst="rect">
              <a:avLst/>
            </a:prstGeom>
          </p:spPr>
        </p:pic>
        <p:grpSp>
          <p:nvGrpSpPr>
            <p:cNvPr id="267" name="Group 266">
              <a:extLst>
                <a:ext uri="{FF2B5EF4-FFF2-40B4-BE49-F238E27FC236}">
                  <a16:creationId xmlns:a16="http://schemas.microsoft.com/office/drawing/2014/main" id="{22E7E69D-39A5-4E85-8910-04275BA3A6F6}"/>
                </a:ext>
              </a:extLst>
            </p:cNvPr>
            <p:cNvGrpSpPr/>
            <p:nvPr/>
          </p:nvGrpSpPr>
          <p:grpSpPr>
            <a:xfrm>
              <a:off x="3784846" y="6320952"/>
              <a:ext cx="8485050" cy="965347"/>
              <a:chOff x="3796232" y="5892653"/>
              <a:chExt cx="8485050" cy="965347"/>
            </a:xfrm>
          </p:grpSpPr>
          <p:grpSp>
            <p:nvGrpSpPr>
              <p:cNvPr id="268" name="Group 267">
                <a:extLst>
                  <a:ext uri="{FF2B5EF4-FFF2-40B4-BE49-F238E27FC236}">
                    <a16:creationId xmlns:a16="http://schemas.microsoft.com/office/drawing/2014/main" id="{E2423760-E286-4F8E-8493-6AAF9257B27F}"/>
                  </a:ext>
                </a:extLst>
              </p:cNvPr>
              <p:cNvGrpSpPr/>
              <p:nvPr/>
            </p:nvGrpSpPr>
            <p:grpSpPr>
              <a:xfrm>
                <a:off x="3858494" y="5981724"/>
                <a:ext cx="8332441" cy="876276"/>
                <a:chOff x="3858592" y="5981723"/>
                <a:chExt cx="8332441" cy="876276"/>
              </a:xfrm>
            </p:grpSpPr>
            <p:sp>
              <p:nvSpPr>
                <p:cNvPr id="272" name="Rectangle 271">
                  <a:extLst>
                    <a:ext uri="{FF2B5EF4-FFF2-40B4-BE49-F238E27FC236}">
                      <a16:creationId xmlns:a16="http://schemas.microsoft.com/office/drawing/2014/main" id="{C2F7399B-D23C-4124-AB4F-1F504C7F6F0D}"/>
                    </a:ext>
                  </a:extLst>
                </p:cNvPr>
                <p:cNvSpPr/>
                <p:nvPr/>
              </p:nvSpPr>
              <p:spPr>
                <a:xfrm>
                  <a:off x="3858592" y="6395990"/>
                  <a:ext cx="8332441" cy="462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3" name="Rectangle: Rounded Corners 272">
                  <a:extLst>
                    <a:ext uri="{FF2B5EF4-FFF2-40B4-BE49-F238E27FC236}">
                      <a16:creationId xmlns:a16="http://schemas.microsoft.com/office/drawing/2014/main" id="{13DB87D8-63D1-4AE4-B3F6-91652DBA257B}"/>
                    </a:ext>
                  </a:extLst>
                </p:cNvPr>
                <p:cNvSpPr/>
                <p:nvPr/>
              </p:nvSpPr>
              <p:spPr>
                <a:xfrm>
                  <a:off x="5534073" y="5981723"/>
                  <a:ext cx="6197617" cy="315876"/>
                </a:xfrm>
                <a:prstGeom prst="roundRect">
                  <a:avLst>
                    <a:gd name="adj" fmla="val 50000"/>
                  </a:avLst>
                </a:prstGeom>
                <a:solidFill>
                  <a:srgbClr val="33333D"/>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4" name="TextBox 273">
                  <a:extLst>
                    <a:ext uri="{FF2B5EF4-FFF2-40B4-BE49-F238E27FC236}">
                      <a16:creationId xmlns:a16="http://schemas.microsoft.com/office/drawing/2014/main" id="{75D23325-C7A7-44D7-976E-F29743806B31}"/>
                    </a:ext>
                  </a:extLst>
                </p:cNvPr>
                <p:cNvSpPr txBox="1"/>
                <p:nvPr/>
              </p:nvSpPr>
              <p:spPr>
                <a:xfrm>
                  <a:off x="5573776" y="5989822"/>
                  <a:ext cx="812800" cy="307777"/>
                </a:xfrm>
                <a:prstGeom prst="rect">
                  <a:avLst/>
                </a:prstGeom>
                <a:noFill/>
              </p:spPr>
              <p:txBody>
                <a:bodyPr wrap="square" rtlCol="0">
                  <a:spAutoFit/>
                </a:bodyPr>
                <a:lstStyle/>
                <a:p>
                  <a:r>
                    <a:rPr lang="en-US" sz="1400">
                      <a:solidFill>
                        <a:srgbClr val="6C6C74"/>
                      </a:solidFill>
                      <a:latin typeface="Arial" panose="020B0604020202020204" pitchFamily="34" charset="0"/>
                      <a:cs typeface="Arial" panose="020B0604020202020204" pitchFamily="34" charset="0"/>
                    </a:rPr>
                    <a:t>Aa</a:t>
                  </a:r>
                  <a:endParaRPr lang="vi-VN" sz="1400">
                    <a:solidFill>
                      <a:srgbClr val="6C6C74"/>
                    </a:solidFill>
                    <a:latin typeface="Arial" panose="020B0604020202020204" pitchFamily="34" charset="0"/>
                    <a:cs typeface="Arial" panose="020B0604020202020204" pitchFamily="34" charset="0"/>
                  </a:endParaRPr>
                </a:p>
              </p:txBody>
            </p:sp>
          </p:grpSp>
          <p:pic>
            <p:nvPicPr>
              <p:cNvPr id="269" name="Picture 268">
                <a:extLst>
                  <a:ext uri="{FF2B5EF4-FFF2-40B4-BE49-F238E27FC236}">
                    <a16:creationId xmlns:a16="http://schemas.microsoft.com/office/drawing/2014/main" id="{FA57ECC9-9CF8-401B-8004-A4F97B29BE5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693" b="92744" l="90080" r="98898"/>
                        </a14:imgEffect>
                      </a14:imgLayer>
                    </a14:imgProps>
                  </a:ext>
                </a:extLst>
              </a:blip>
              <a:srcRect l="88978" t="27437"/>
              <a:stretch/>
            </p:blipFill>
            <p:spPr>
              <a:xfrm>
                <a:off x="11731592" y="5892653"/>
                <a:ext cx="549690" cy="524470"/>
              </a:xfrm>
              <a:prstGeom prst="rect">
                <a:avLst/>
              </a:prstGeom>
            </p:spPr>
          </p:pic>
          <p:pic>
            <p:nvPicPr>
              <p:cNvPr id="270" name="Picture 269">
                <a:extLst>
                  <a:ext uri="{FF2B5EF4-FFF2-40B4-BE49-F238E27FC236}">
                    <a16:creationId xmlns:a16="http://schemas.microsoft.com/office/drawing/2014/main" id="{84EBA3B7-828F-49E2-A1F4-1C32C4E8B19D}"/>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9316" b="92146" l="4523" r="40703">
                            <a14:foregroundMark x1="5797" y1="55556" x2="7166" y2="61111"/>
                            <a14:foregroundMark x1="27456" y1="49444" x2="28019" y2="61667"/>
                            <a14:foregroundMark x1="38406" y1="48889" x2="38486" y2="56667"/>
                            <a14:foregroundMark x1="37842" y1="67222" x2="37842" y2="67222"/>
                          </a14:backgroundRemoval>
                        </a14:imgEffect>
                      </a14:imgLayer>
                    </a14:imgProps>
                  </a:ext>
                </a:extLst>
              </a:blip>
              <a:srcRect t="21463" r="54774"/>
              <a:stretch/>
            </p:blipFill>
            <p:spPr>
              <a:xfrm>
                <a:off x="3796232" y="5922843"/>
                <a:ext cx="1831539" cy="460949"/>
              </a:xfrm>
              <a:prstGeom prst="rect">
                <a:avLst/>
              </a:prstGeom>
            </p:spPr>
          </p:pic>
          <p:pic>
            <p:nvPicPr>
              <p:cNvPr id="271" name="Picture 270">
                <a:extLst>
                  <a:ext uri="{FF2B5EF4-FFF2-40B4-BE49-F238E27FC236}">
                    <a16:creationId xmlns:a16="http://schemas.microsoft.com/office/drawing/2014/main" id="{3BF93F96-1593-444D-B6B2-1A5D281EE9C0}"/>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37222" b="75000" l="79710" r="84622">
                            <a14:foregroundMark x1="79710" y1="58889" x2="79710" y2="58889"/>
                            <a14:foregroundMark x1="81562" y1="48333" x2="82528" y2="68333"/>
                            <a14:foregroundMark x1="83736" y1="50000" x2="84138" y2="56667"/>
                            <a14:foregroundMark x1="84622" y1="57222" x2="84622" y2="57222"/>
                            <a14:foregroundMark x1="82931" y1="50000" x2="82850" y2="60000"/>
                            <a14:foregroundMark x1="81240" y1="50000" x2="81643" y2="60556"/>
                          </a14:backgroundRemoval>
                        </a14:imgEffect>
                      </a14:imgLayer>
                    </a14:imgProps>
                  </a:ext>
                </a:extLst>
              </a:blip>
              <a:srcRect l="79113" t="32647" r="14767" b="20109"/>
              <a:stretch/>
            </p:blipFill>
            <p:spPr>
              <a:xfrm>
                <a:off x="11385270" y="5989823"/>
                <a:ext cx="262644" cy="293834"/>
              </a:xfrm>
              <a:prstGeom prst="rect">
                <a:avLst/>
              </a:prstGeom>
            </p:spPr>
          </p:pic>
        </p:grpSp>
      </p:grpSp>
      <p:grpSp>
        <p:nvGrpSpPr>
          <p:cNvPr id="130" name="Group 129">
            <a:extLst>
              <a:ext uri="{FF2B5EF4-FFF2-40B4-BE49-F238E27FC236}">
                <a16:creationId xmlns:a16="http://schemas.microsoft.com/office/drawing/2014/main" id="{4F9C737D-D902-4FED-ADBE-A62CB07B2BBB}"/>
              </a:ext>
            </a:extLst>
          </p:cNvPr>
          <p:cNvGrpSpPr/>
          <p:nvPr/>
        </p:nvGrpSpPr>
        <p:grpSpPr>
          <a:xfrm>
            <a:off x="3846660" y="-2"/>
            <a:ext cx="8334379" cy="728683"/>
            <a:chOff x="3846660" y="-2"/>
            <a:chExt cx="8334379" cy="728683"/>
          </a:xfrm>
        </p:grpSpPr>
        <p:sp>
          <p:nvSpPr>
            <p:cNvPr id="131" name="Rectangle 130">
              <a:extLst>
                <a:ext uri="{FF2B5EF4-FFF2-40B4-BE49-F238E27FC236}">
                  <a16:creationId xmlns:a16="http://schemas.microsoft.com/office/drawing/2014/main" id="{38AA641C-AD92-432D-A40B-F77D14E96BD1}"/>
                </a:ext>
              </a:extLst>
            </p:cNvPr>
            <p:cNvSpPr/>
            <p:nvPr/>
          </p:nvSpPr>
          <p:spPr>
            <a:xfrm>
              <a:off x="3846660" y="-2"/>
              <a:ext cx="8332441" cy="692121"/>
            </a:xfrm>
            <a:prstGeom prst="rect">
              <a:avLst/>
            </a:prstGeom>
            <a:solidFill>
              <a:srgbClr val="006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2" name="Picture 131">
              <a:extLst>
                <a:ext uri="{FF2B5EF4-FFF2-40B4-BE49-F238E27FC236}">
                  <a16:creationId xmlns:a16="http://schemas.microsoft.com/office/drawing/2014/main" id="{D686BD98-5771-467A-90E0-CD2908BCE7D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507" b="9066" l="93914" r="98910">
                          <a14:foregroundMark x1="97969" y1="5833" x2="97969" y2="5833"/>
                          <a14:foregroundMark x1="97917" y1="6574" x2="97917" y2="6574"/>
                          <a14:foregroundMark x1="97969" y1="7315" x2="97969" y2="7315"/>
                        </a14:backgroundRemoval>
                      </a14:imgEffect>
                    </a14:imgLayer>
                  </a14:imgProps>
                </a:ext>
              </a:extLst>
            </a:blip>
            <a:srcRect l="93290" t="3937" r="466" b="90364"/>
            <a:stretch/>
          </p:blipFill>
          <p:spPr>
            <a:xfrm>
              <a:off x="10810889" y="25258"/>
              <a:ext cx="1370150" cy="703423"/>
            </a:xfrm>
            <a:prstGeom prst="rect">
              <a:avLst/>
            </a:prstGeom>
          </p:spPr>
        </p:pic>
        <p:pic>
          <p:nvPicPr>
            <p:cNvPr id="133" name="Picture 132">
              <a:extLst>
                <a:ext uri="{FF2B5EF4-FFF2-40B4-BE49-F238E27FC236}">
                  <a16:creationId xmlns:a16="http://schemas.microsoft.com/office/drawing/2014/main" id="{6A40833E-3AFF-4B0D-B79B-29F27FDB134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17" b="7850" l="77778" r="96192">
                          <a14:foregroundMark x1="95169" y1="5254" x2="95169" y2="5254"/>
                          <a14:foregroundMark x1="80998" y1="5163" x2="80998" y2="5163"/>
                        </a14:backgroundRemoval>
                      </a14:imgEffect>
                    </a14:imgLayer>
                  </a14:imgProps>
                </a:ext>
              </a:extLst>
            </a:blip>
            <a:srcRect l="75476" t="2638" r="1506" b="91571"/>
            <a:stretch/>
          </p:blipFill>
          <p:spPr>
            <a:xfrm>
              <a:off x="9938190" y="59904"/>
              <a:ext cx="1137707" cy="508875"/>
            </a:xfrm>
            <a:prstGeom prst="rect">
              <a:avLst/>
            </a:prstGeom>
          </p:spPr>
        </p:pic>
      </p:grpSp>
      <p:grpSp>
        <p:nvGrpSpPr>
          <p:cNvPr id="150" name="Group 149">
            <a:extLst>
              <a:ext uri="{FF2B5EF4-FFF2-40B4-BE49-F238E27FC236}">
                <a16:creationId xmlns:a16="http://schemas.microsoft.com/office/drawing/2014/main" id="{57BEF8D4-572C-488E-A988-30D525BBFDB3}"/>
              </a:ext>
            </a:extLst>
          </p:cNvPr>
          <p:cNvGrpSpPr/>
          <p:nvPr/>
        </p:nvGrpSpPr>
        <p:grpSpPr>
          <a:xfrm>
            <a:off x="3961537" y="92669"/>
            <a:ext cx="5976653" cy="572689"/>
            <a:chOff x="3993453" y="77880"/>
            <a:chExt cx="5976653" cy="572689"/>
          </a:xfrm>
        </p:grpSpPr>
        <p:sp>
          <p:nvSpPr>
            <p:cNvPr id="151" name="Oval 150">
              <a:extLst>
                <a:ext uri="{FF2B5EF4-FFF2-40B4-BE49-F238E27FC236}">
                  <a16:creationId xmlns:a16="http://schemas.microsoft.com/office/drawing/2014/main" id="{FB10F465-AAAC-4D7E-88AB-5E1A4830A405}"/>
                </a:ext>
              </a:extLst>
            </p:cNvPr>
            <p:cNvSpPr/>
            <p:nvPr/>
          </p:nvSpPr>
          <p:spPr>
            <a:xfrm>
              <a:off x="3993453" y="77880"/>
              <a:ext cx="593385" cy="572689"/>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2" name="TextBox 151">
              <a:extLst>
                <a:ext uri="{FF2B5EF4-FFF2-40B4-BE49-F238E27FC236}">
                  <a16:creationId xmlns:a16="http://schemas.microsoft.com/office/drawing/2014/main" id="{BC2C5855-AE41-41E0-8E0F-5B7876EBDE23}"/>
                </a:ext>
              </a:extLst>
            </p:cNvPr>
            <p:cNvSpPr txBox="1"/>
            <p:nvPr/>
          </p:nvSpPr>
          <p:spPr>
            <a:xfrm>
              <a:off x="4586838" y="145028"/>
              <a:ext cx="538326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Tại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sao</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cần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xây</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dựng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r>
                <a:rPr lang="en-US" sz="2000" b="1" dirty="0">
                  <a:solidFill>
                    <a:srgbClr val="FFFFFF"/>
                  </a:solidFill>
                  <a:latin typeface="Arial" panose="020B0604020202020204" pitchFamily="34" charset="0"/>
                  <a:cs typeface="Arial" panose="020B0604020202020204" pitchFamily="34" charset="0"/>
                </a:rPr>
                <a:t>?</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0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89138" y="25258"/>
            <a:ext cx="693781" cy="64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 name="Group 102">
            <a:extLst>
              <a:ext uri="{FF2B5EF4-FFF2-40B4-BE49-F238E27FC236}">
                <a16:creationId xmlns:a16="http://schemas.microsoft.com/office/drawing/2014/main" id="{916B6565-2722-4985-B0C5-50E27856433E}"/>
              </a:ext>
            </a:extLst>
          </p:cNvPr>
          <p:cNvGrpSpPr/>
          <p:nvPr/>
        </p:nvGrpSpPr>
        <p:grpSpPr>
          <a:xfrm>
            <a:off x="-25491" y="17251"/>
            <a:ext cx="3888111" cy="1194034"/>
            <a:chOff x="-25491" y="17251"/>
            <a:chExt cx="3888111" cy="1194034"/>
          </a:xfrm>
        </p:grpSpPr>
        <p:sp>
          <p:nvSpPr>
            <p:cNvPr id="104" name="Rectangle 103">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5" name="TextBox 104">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106" name="Picture 105">
              <a:extLst>
                <a:ext uri="{FF2B5EF4-FFF2-40B4-BE49-F238E27FC236}">
                  <a16:creationId xmlns:a16="http://schemas.microsoft.com/office/drawing/2014/main" id="{A1B06998-3D59-4B71-A7DE-3EB7AF6C2AD4}"/>
                </a:ext>
              </a:extLst>
            </p:cNvPr>
            <p:cNvPicPr>
              <a:picLocks noChangeAspect="1"/>
            </p:cNvPicPr>
            <p:nvPr/>
          </p:nvPicPr>
          <p:blipFill rotWithShape="1">
            <a:blip r:embed="rId14"/>
            <a:srcRect l="85860" t="3408" r="3951" b="92414"/>
            <a:stretch/>
          </p:blipFill>
          <p:spPr>
            <a:xfrm>
              <a:off x="3301864" y="130769"/>
              <a:ext cx="548776" cy="400110"/>
            </a:xfrm>
            <a:prstGeom prst="rect">
              <a:avLst/>
            </a:prstGeom>
          </p:spPr>
        </p:pic>
        <p:sp>
          <p:nvSpPr>
            <p:cNvPr id="107" name="Oval 106">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8" name="Group 107">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114"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5" name="Picture 114">
                <a:extLst>
                  <a:ext uri="{FF2B5EF4-FFF2-40B4-BE49-F238E27FC236}">
                    <a16:creationId xmlns:a16="http://schemas.microsoft.com/office/drawing/2014/main" id="{E1DFF46F-71E7-45F2-B7F7-346BF3400E5E}"/>
                  </a:ext>
                </a:extLst>
              </p:cNvPr>
              <p:cNvPicPr>
                <a:picLocks noChangeAspect="1"/>
              </p:cNvPicPr>
              <p:nvPr/>
            </p:nvPicPr>
            <p:blipFill rotWithShape="1">
              <a:blip r:embed="rId16"/>
              <a:srcRect l="6012" t="9578" r="88454" b="86848"/>
              <a:stretch/>
            </p:blipFill>
            <p:spPr>
              <a:xfrm>
                <a:off x="170602" y="631823"/>
                <a:ext cx="265100" cy="304350"/>
              </a:xfrm>
              <a:prstGeom prst="rect">
                <a:avLst/>
              </a:prstGeom>
            </p:spPr>
          </p:pic>
        </p:grpSp>
        <p:sp>
          <p:nvSpPr>
            <p:cNvPr id="109" name="TextBox 108">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117"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85" y="17252"/>
            <a:ext cx="730318" cy="61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18">
            <a:extLst>
              <a:ext uri="{28A0092B-C50C-407E-A947-70E740481C1C}">
                <a14:useLocalDpi xmlns:a14="http://schemas.microsoft.com/office/drawing/2010/main" val="0"/>
              </a:ext>
            </a:extLst>
          </a:blip>
          <a:srcRect l="19535" t="689" r="18940"/>
          <a:stretch/>
        </p:blipFill>
        <p:spPr bwMode="auto">
          <a:xfrm>
            <a:off x="4588789" y="1649354"/>
            <a:ext cx="7145868" cy="4115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8" name="Group 77">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79" name="Oval 78">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0" name="TextBox 79">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81" name="Oval 80">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2" name="Group 81">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83" name="Oval 82">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TextBox 83">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Tại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sao</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cần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xây</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dựng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r>
                <a:rPr lang="en-US" b="1" dirty="0">
                  <a:solidFill>
                    <a:schemeClr val="bg1"/>
                  </a:solidFill>
                  <a:latin typeface="Arial" panose="020B0604020202020204" pitchFamily="34" charset="0"/>
                  <a:cs typeface="Arial" panose="020B0604020202020204" pitchFamily="34" charset="0"/>
                </a:rPr>
                <a:t>?</a:t>
              </a:r>
              <a:endParaRPr lang="vi-VN" b="1" dirty="0">
                <a:solidFill>
                  <a:schemeClr val="bg1"/>
                </a:solidFill>
                <a:latin typeface="Arial" panose="020B0604020202020204" pitchFamily="34" charset="0"/>
                <a:cs typeface="Arial" panose="020B0604020202020204" pitchFamily="34" charset="0"/>
              </a:endParaRPr>
            </a:p>
          </p:txBody>
        </p:sp>
        <p:sp>
          <p:nvSpPr>
            <p:cNvPr id="85" name="Oval 84">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6" name="Group 85">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87" name="Oval 86">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TextBox 87">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Một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 </a:t>
              </a:r>
              <a:r>
                <a:rPr lang="en-US" b="1" dirty="0" err="1">
                  <a:latin typeface="Arial" panose="020B0604020202020204" pitchFamily="34" charset="0"/>
                  <a:cs typeface="Arial" panose="020B0604020202020204" pitchFamily="34" charset="0"/>
                </a:rPr>
                <a:t>khi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endParaRPr lang="vi-VN" b="1" dirty="0">
                <a:latin typeface="Arial" panose="020B0604020202020204" pitchFamily="34" charset="0"/>
                <a:cs typeface="Arial" panose="020B0604020202020204" pitchFamily="34" charset="0"/>
              </a:endParaRPr>
            </a:p>
          </p:txBody>
        </p:sp>
        <p:sp>
          <p:nvSpPr>
            <p:cNvPr id="89" name="Oval 88">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0" name="Group 89">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91" name="Oval 90">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TextBox 91">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8194"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94133" y="2512331"/>
            <a:ext cx="53022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77615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0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250" fill="hold"/>
                                        <p:tgtEl>
                                          <p:spTgt spid="78"/>
                                        </p:tgtEl>
                                        <p:attrNameLst>
                                          <p:attrName>ppt_x</p:attrName>
                                        </p:attrNameLst>
                                      </p:cBhvr>
                                      <p:tavLst>
                                        <p:tav tm="0">
                                          <p:val>
                                            <p:strVal val="#ppt_x"/>
                                          </p:val>
                                        </p:tav>
                                        <p:tav tm="100000">
                                          <p:val>
                                            <p:strVal val="#ppt_x"/>
                                          </p:val>
                                        </p:tav>
                                      </p:tavLst>
                                    </p:anim>
                                    <p:anim calcmode="lin" valueType="num">
                                      <p:cBhvr additive="base">
                                        <p:cTn id="8" dur="25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250" fill="hold"/>
                                        <p:tgtEl>
                                          <p:spTgt spid="82"/>
                                        </p:tgtEl>
                                        <p:attrNameLst>
                                          <p:attrName>ppt_x</p:attrName>
                                        </p:attrNameLst>
                                      </p:cBhvr>
                                      <p:tavLst>
                                        <p:tav tm="0">
                                          <p:val>
                                            <p:strVal val="#ppt_x"/>
                                          </p:val>
                                        </p:tav>
                                        <p:tav tm="100000">
                                          <p:val>
                                            <p:strVal val="#ppt_x"/>
                                          </p:val>
                                        </p:tav>
                                      </p:tavLst>
                                    </p:anim>
                                    <p:anim calcmode="lin" valueType="num">
                                      <p:cBhvr additive="base">
                                        <p:cTn id="12" dur="25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3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250" fill="hold"/>
                                        <p:tgtEl>
                                          <p:spTgt spid="86"/>
                                        </p:tgtEl>
                                        <p:attrNameLst>
                                          <p:attrName>ppt_x</p:attrName>
                                        </p:attrNameLst>
                                      </p:cBhvr>
                                      <p:tavLst>
                                        <p:tav tm="0">
                                          <p:val>
                                            <p:strVal val="#ppt_x"/>
                                          </p:val>
                                        </p:tav>
                                        <p:tav tm="100000">
                                          <p:val>
                                            <p:strVal val="#ppt_x"/>
                                          </p:val>
                                        </p:tav>
                                      </p:tavLst>
                                    </p:anim>
                                    <p:anim calcmode="lin" valueType="num">
                                      <p:cBhvr additive="base">
                                        <p:cTn id="16" dur="250" fill="hold"/>
                                        <p:tgtEl>
                                          <p:spTgt spid="8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40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250" fill="hold"/>
                                        <p:tgtEl>
                                          <p:spTgt spid="90"/>
                                        </p:tgtEl>
                                        <p:attrNameLst>
                                          <p:attrName>ppt_x</p:attrName>
                                        </p:attrNameLst>
                                      </p:cBhvr>
                                      <p:tavLst>
                                        <p:tav tm="0">
                                          <p:val>
                                            <p:strVal val="#ppt_x"/>
                                          </p:val>
                                        </p:tav>
                                        <p:tav tm="100000">
                                          <p:val>
                                            <p:strVal val="#ppt_x"/>
                                          </p:val>
                                        </p:tav>
                                      </p:tavLst>
                                    </p:anim>
                                    <p:anim calcmode="lin" valueType="num">
                                      <p:cBhvr additive="base">
                                        <p:cTn id="20" dur="25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8194"/>
                                        </p:tgtEl>
                                        <p:attrNameLst>
                                          <p:attrName>style.visibility</p:attrName>
                                        </p:attrNameLst>
                                      </p:cBhvr>
                                      <p:to>
                                        <p:strVal val="visible"/>
                                      </p:to>
                                    </p:set>
                                    <p:anim calcmode="lin" valueType="num">
                                      <p:cBhvr additive="base">
                                        <p:cTn id="25" dur="2750" fill="hold"/>
                                        <p:tgtEl>
                                          <p:spTgt spid="8194"/>
                                        </p:tgtEl>
                                        <p:attrNameLst>
                                          <p:attrName>ppt_x</p:attrName>
                                        </p:attrNameLst>
                                      </p:cBhvr>
                                      <p:tavLst>
                                        <p:tav tm="0">
                                          <p:val>
                                            <p:strVal val="1+#ppt_w/2"/>
                                          </p:val>
                                        </p:tav>
                                        <p:tav tm="100000">
                                          <p:val>
                                            <p:strVal val="#ppt_x"/>
                                          </p:val>
                                        </p:tav>
                                      </p:tavLst>
                                    </p:anim>
                                    <p:anim calcmode="lin" valueType="num">
                                      <p:cBhvr additive="base">
                                        <p:cTn id="26" dur="275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769606" y="-55230"/>
            <a:ext cx="8409495" cy="6871163"/>
          </a:xfrm>
          <a:prstGeom prst="rect">
            <a:avLst/>
          </a:prstGeom>
          <a:blipFill dpi="0" rotWithShape="1">
            <a:blip r:embed="rId2">
              <a:extLst>
                <a:ext uri="{28A0092B-C50C-407E-A947-70E740481C1C}">
                  <a14:useLocalDpi xmlns:a14="http://schemas.microsoft.com/office/drawing/2010/main" val="0"/>
                </a:ext>
              </a:extLst>
            </a:blip>
            <a:srcRect/>
            <a:stretch>
              <a:fillRect l="-18794" t="-11397" r="-34475" b="-62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41" name="Group 240">
            <a:extLst>
              <a:ext uri="{FF2B5EF4-FFF2-40B4-BE49-F238E27FC236}">
                <a16:creationId xmlns:a16="http://schemas.microsoft.com/office/drawing/2014/main" id="{E6D6E471-2355-4697-A515-EF69421BFFBE}"/>
              </a:ext>
            </a:extLst>
          </p:cNvPr>
          <p:cNvGrpSpPr/>
          <p:nvPr/>
        </p:nvGrpSpPr>
        <p:grpSpPr>
          <a:xfrm>
            <a:off x="3846660" y="-2"/>
            <a:ext cx="8334379" cy="728683"/>
            <a:chOff x="3846660" y="-2"/>
            <a:chExt cx="8334379" cy="728683"/>
          </a:xfrm>
        </p:grpSpPr>
        <p:sp>
          <p:nvSpPr>
            <p:cNvPr id="242" name="Rectangle 241">
              <a:extLst>
                <a:ext uri="{FF2B5EF4-FFF2-40B4-BE49-F238E27FC236}">
                  <a16:creationId xmlns:a16="http://schemas.microsoft.com/office/drawing/2014/main" id="{EDBD9223-AAEB-44F5-99E3-60D27165EB9A}"/>
                </a:ext>
              </a:extLst>
            </p:cNvPr>
            <p:cNvSpPr/>
            <p:nvPr/>
          </p:nvSpPr>
          <p:spPr>
            <a:xfrm>
              <a:off x="3846660" y="-2"/>
              <a:ext cx="8332441" cy="692121"/>
            </a:xfrm>
            <a:prstGeom prst="rect">
              <a:avLst/>
            </a:prstGeom>
            <a:solidFill>
              <a:srgbClr val="006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3" name="Picture 242">
              <a:extLst>
                <a:ext uri="{FF2B5EF4-FFF2-40B4-BE49-F238E27FC236}">
                  <a16:creationId xmlns:a16="http://schemas.microsoft.com/office/drawing/2014/main" id="{AA9F61AB-1348-483E-9BED-8EFC8A1B2E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07" b="9066" l="93914" r="98910">
                          <a14:foregroundMark x1="97969" y1="5833" x2="97969" y2="5833"/>
                          <a14:foregroundMark x1="97917" y1="6574" x2="97917" y2="6574"/>
                          <a14:foregroundMark x1="97969" y1="7315" x2="97969" y2="7315"/>
                        </a14:backgroundRemoval>
                      </a14:imgEffect>
                    </a14:imgLayer>
                  </a14:imgProps>
                </a:ext>
              </a:extLst>
            </a:blip>
            <a:srcRect l="93290" t="3937" r="466" b="90364"/>
            <a:stretch/>
          </p:blipFill>
          <p:spPr>
            <a:xfrm>
              <a:off x="10810889" y="25258"/>
              <a:ext cx="1370150" cy="703423"/>
            </a:xfrm>
            <a:prstGeom prst="rect">
              <a:avLst/>
            </a:prstGeom>
          </p:spPr>
        </p:pic>
        <p:pic>
          <p:nvPicPr>
            <p:cNvPr id="244" name="Picture 243">
              <a:extLst>
                <a:ext uri="{FF2B5EF4-FFF2-40B4-BE49-F238E27FC236}">
                  <a16:creationId xmlns:a16="http://schemas.microsoft.com/office/drawing/2014/main" id="{67B62A70-6749-47C4-952C-C4537DEB295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17" b="7850" l="77778" r="96192">
                          <a14:foregroundMark x1="95169" y1="5254" x2="95169" y2="5254"/>
                          <a14:foregroundMark x1="80998" y1="5163" x2="80998" y2="5163"/>
                        </a14:backgroundRemoval>
                      </a14:imgEffect>
                    </a14:imgLayer>
                  </a14:imgProps>
                </a:ext>
              </a:extLst>
            </a:blip>
            <a:srcRect l="75476" t="2638" r="1506" b="91571"/>
            <a:stretch/>
          </p:blipFill>
          <p:spPr>
            <a:xfrm>
              <a:off x="9969862" y="65478"/>
              <a:ext cx="1137707" cy="508875"/>
            </a:xfrm>
            <a:prstGeom prst="rect">
              <a:avLst/>
            </a:prstGeom>
          </p:spPr>
        </p:pic>
      </p:grpSp>
      <p:grpSp>
        <p:nvGrpSpPr>
          <p:cNvPr id="245" name="Group 244">
            <a:extLst>
              <a:ext uri="{FF2B5EF4-FFF2-40B4-BE49-F238E27FC236}">
                <a16:creationId xmlns:a16="http://schemas.microsoft.com/office/drawing/2014/main" id="{A7BBB124-9369-4C85-9506-52476BCAC2DB}"/>
              </a:ext>
            </a:extLst>
          </p:cNvPr>
          <p:cNvGrpSpPr/>
          <p:nvPr/>
        </p:nvGrpSpPr>
        <p:grpSpPr>
          <a:xfrm>
            <a:off x="3961537" y="92669"/>
            <a:ext cx="6173063" cy="572689"/>
            <a:chOff x="3993453" y="77880"/>
            <a:chExt cx="6173063" cy="572689"/>
          </a:xfrm>
        </p:grpSpPr>
        <p:sp>
          <p:nvSpPr>
            <p:cNvPr id="246" name="Oval 245">
              <a:extLst>
                <a:ext uri="{FF2B5EF4-FFF2-40B4-BE49-F238E27FC236}">
                  <a16:creationId xmlns:a16="http://schemas.microsoft.com/office/drawing/2014/main" id="{08F8BEF4-1699-44A7-9A8C-77BD9575D933}"/>
                </a:ext>
              </a:extLst>
            </p:cNvPr>
            <p:cNvSpPr/>
            <p:nvPr/>
          </p:nvSpPr>
          <p:spPr>
            <a:xfrm>
              <a:off x="3993453" y="77880"/>
              <a:ext cx="593385" cy="572689"/>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7" name="TextBox 246">
              <a:extLst>
                <a:ext uri="{FF2B5EF4-FFF2-40B4-BE49-F238E27FC236}">
                  <a16:creationId xmlns:a16="http://schemas.microsoft.com/office/drawing/2014/main" id="{B994E916-0882-4511-B6BB-FFAF39222F44}"/>
                </a:ext>
              </a:extLst>
            </p:cNvPr>
            <p:cNvSpPr txBox="1"/>
            <p:nvPr/>
          </p:nvSpPr>
          <p:spPr>
            <a:xfrm>
              <a:off x="4586838" y="145028"/>
              <a:ext cx="55796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Tại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sao</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cần</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xây</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dựng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r>
                <a:rPr lang="en-US" sz="2000" b="1" dirty="0">
                  <a:solidFill>
                    <a:srgbClr val="FFFFFF"/>
                  </a:solidFill>
                  <a:latin typeface="Arial" panose="020B0604020202020204" pitchFamily="34" charset="0"/>
                  <a:cs typeface="Arial" panose="020B0604020202020204" pitchFamily="34" charset="0"/>
                </a:rPr>
                <a:t>?</a:t>
              </a:r>
              <a:endParaRPr lang="vi-VN" sz="2000" b="1" dirty="0">
                <a:solidFill>
                  <a:srgbClr val="FFFFFF"/>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7DFFE1BE-0311-4CEC-B246-A118133C9CB4}"/>
              </a:ext>
            </a:extLst>
          </p:cNvPr>
          <p:cNvGrpSpPr/>
          <p:nvPr/>
        </p:nvGrpSpPr>
        <p:grpSpPr>
          <a:xfrm>
            <a:off x="3975766" y="737470"/>
            <a:ext cx="7990921" cy="5319964"/>
            <a:chOff x="4023434" y="1363176"/>
            <a:chExt cx="7990921" cy="4503219"/>
          </a:xfrm>
        </p:grpSpPr>
        <p:grpSp>
          <p:nvGrpSpPr>
            <p:cNvPr id="157" name="Group 156">
              <a:extLst>
                <a:ext uri="{FF2B5EF4-FFF2-40B4-BE49-F238E27FC236}">
                  <a16:creationId xmlns:a16="http://schemas.microsoft.com/office/drawing/2014/main" id="{DA9CA1D6-00E1-475C-9D78-C3B5CE1A95EF}"/>
                </a:ext>
              </a:extLst>
            </p:cNvPr>
            <p:cNvGrpSpPr/>
            <p:nvPr/>
          </p:nvGrpSpPr>
          <p:grpSpPr>
            <a:xfrm>
              <a:off x="4023434" y="1363176"/>
              <a:ext cx="6633410" cy="527140"/>
              <a:chOff x="4023434" y="5815912"/>
              <a:chExt cx="6633410" cy="527140"/>
            </a:xfrm>
          </p:grpSpPr>
          <p:sp>
            <p:nvSpPr>
              <p:cNvPr id="158" name="Oval 157">
                <a:extLst>
                  <a:ext uri="{FF2B5EF4-FFF2-40B4-BE49-F238E27FC236}">
                    <a16:creationId xmlns:a16="http://schemas.microsoft.com/office/drawing/2014/main" id="{B15D524F-3F0F-4487-A665-9A5D0C7693D6}"/>
                  </a:ext>
                </a:extLst>
              </p:cNvPr>
              <p:cNvSpPr/>
              <p:nvPr/>
            </p:nvSpPr>
            <p:spPr>
              <a:xfrm>
                <a:off x="4023434" y="5815912"/>
                <a:ext cx="480882" cy="441764"/>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9" name="Rectangle: Rounded Corners 158">
                <a:extLst>
                  <a:ext uri="{FF2B5EF4-FFF2-40B4-BE49-F238E27FC236}">
                    <a16:creationId xmlns:a16="http://schemas.microsoft.com/office/drawing/2014/main" id="{C4A33AA8-CBA9-4526-B78E-0B87404EC52A}"/>
                  </a:ext>
                </a:extLst>
              </p:cNvPr>
              <p:cNvSpPr/>
              <p:nvPr/>
            </p:nvSpPr>
            <p:spPr>
              <a:xfrm>
                <a:off x="4616461" y="5901177"/>
                <a:ext cx="6040383" cy="44187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400" dirty="0">
                  <a:solidFill>
                    <a:srgbClr val="DCDCDC"/>
                  </a:solidFill>
                  <a:latin typeface="Arial" panose="020B0604020202020204" pitchFamily="34" charset="0"/>
                  <a:cs typeface="Arial" panose="020B0604020202020204" pitchFamily="34" charset="0"/>
                </a:endParaRPr>
              </a:p>
            </p:txBody>
          </p:sp>
        </p:grpSp>
        <p:sp>
          <p:nvSpPr>
            <p:cNvPr id="249" name="Rectangle: Rounded Corners 248">
              <a:extLst>
                <a:ext uri="{FF2B5EF4-FFF2-40B4-BE49-F238E27FC236}">
                  <a16:creationId xmlns:a16="http://schemas.microsoft.com/office/drawing/2014/main" id="{98B069FC-2068-4DC3-AA25-D0A599CAE7FB}"/>
                </a:ext>
              </a:extLst>
            </p:cNvPr>
            <p:cNvSpPr/>
            <p:nvPr/>
          </p:nvSpPr>
          <p:spPr>
            <a:xfrm>
              <a:off x="4638845" y="1946217"/>
              <a:ext cx="7375510" cy="3920178"/>
            </a:xfrm>
            <a:prstGeom prst="roundRect">
              <a:avLst>
                <a:gd name="adj" fmla="val 3645"/>
              </a:avLst>
            </a:prstGeom>
            <a:solidFill>
              <a:srgbClr val="133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400">
                <a:solidFill>
                  <a:srgbClr val="DCDCDC"/>
                </a:solidFill>
                <a:latin typeface="Arial" panose="020B0604020202020204" pitchFamily="34" charset="0"/>
                <a:cs typeface="Arial" panose="020B0604020202020204" pitchFamily="34" charset="0"/>
              </a:endParaRPr>
            </a:p>
          </p:txBody>
        </p:sp>
      </p:grpSp>
      <p:sp>
        <p:nvSpPr>
          <p:cNvPr id="251" name="TextBox 250">
            <a:extLst>
              <a:ext uri="{FF2B5EF4-FFF2-40B4-BE49-F238E27FC236}">
                <a16:creationId xmlns:a16="http://schemas.microsoft.com/office/drawing/2014/main" id="{0481448D-7995-4A92-AB92-6D71B4059B9A}"/>
              </a:ext>
            </a:extLst>
          </p:cNvPr>
          <p:cNvSpPr txBox="1"/>
          <p:nvPr/>
        </p:nvSpPr>
        <p:spPr>
          <a:xfrm>
            <a:off x="4579804" y="900456"/>
            <a:ext cx="6121035" cy="415498"/>
          </a:xfrm>
          <a:prstGeom prst="rect">
            <a:avLst/>
          </a:prstGeom>
          <a:noFill/>
        </p:spPr>
        <p:txBody>
          <a:bodyPr wrap="square" rtlCol="0">
            <a:spAutoFit/>
          </a:bodyPr>
          <a:lstStyle/>
          <a:p>
            <a:r>
              <a:rPr lang="en-US" sz="2100" b="1" dirty="0" err="1" smtClean="0"/>
              <a:t>Tại</a:t>
            </a:r>
            <a:r>
              <a:rPr lang="en-US" sz="2100" b="1" dirty="0" smtClean="0"/>
              <a:t> </a:t>
            </a:r>
            <a:r>
              <a:rPr lang="en-US" sz="2100" b="1" dirty="0" err="1"/>
              <a:t>sao</a:t>
            </a:r>
            <a:r>
              <a:rPr lang="en-US" sz="2100" b="1" dirty="0"/>
              <a:t> </a:t>
            </a:r>
            <a:r>
              <a:rPr lang="en-US" sz="2100" b="1" dirty="0" err="1"/>
              <a:t>cần</a:t>
            </a:r>
            <a:r>
              <a:rPr lang="en-US" sz="2100" b="1" dirty="0"/>
              <a:t> </a:t>
            </a:r>
            <a:r>
              <a:rPr lang="en-US" sz="2100" b="1" dirty="0" err="1"/>
              <a:t>xây</a:t>
            </a:r>
            <a:r>
              <a:rPr lang="en-US" sz="2100" b="1" dirty="0"/>
              <a:t> </a:t>
            </a:r>
            <a:r>
              <a:rPr lang="en-US" sz="2100" b="1" dirty="0" err="1"/>
              <a:t>dựng</a:t>
            </a:r>
            <a:r>
              <a:rPr lang="en-US" sz="2100" b="1" dirty="0"/>
              <a:t> </a:t>
            </a:r>
            <a:r>
              <a:rPr lang="en-US" sz="2100" b="1" dirty="0" err="1"/>
              <a:t>tổng</a:t>
            </a:r>
            <a:r>
              <a:rPr lang="en-US" sz="2100" b="1" dirty="0"/>
              <a:t> </a:t>
            </a:r>
            <a:r>
              <a:rPr lang="en-US" sz="2100" b="1" dirty="0" err="1"/>
              <a:t>quan</a:t>
            </a:r>
            <a:r>
              <a:rPr lang="en-US" sz="2100" b="1" dirty="0"/>
              <a:t> </a:t>
            </a:r>
            <a:r>
              <a:rPr lang="en-US" sz="2100" b="1" dirty="0" err="1"/>
              <a:t>đề</a:t>
            </a:r>
            <a:r>
              <a:rPr lang="en-US" sz="2100" b="1" dirty="0"/>
              <a:t> </a:t>
            </a:r>
            <a:r>
              <a:rPr lang="en-US" sz="2100" b="1" dirty="0" err="1"/>
              <a:t>tài</a:t>
            </a:r>
            <a:r>
              <a:rPr lang="en-US" sz="2100" b="1" dirty="0"/>
              <a:t> </a:t>
            </a:r>
            <a:r>
              <a:rPr lang="en-US" sz="2100" b="1" dirty="0" err="1"/>
              <a:t>nghiên</a:t>
            </a:r>
            <a:r>
              <a:rPr lang="en-US" sz="2100" b="1" dirty="0"/>
              <a:t> </a:t>
            </a:r>
            <a:r>
              <a:rPr lang="en-US" sz="2100" b="1" dirty="0" err="1"/>
              <a:t>cứu</a:t>
            </a:r>
            <a:r>
              <a:rPr lang="en-US" sz="2100" b="1" dirty="0"/>
              <a:t>?</a:t>
            </a:r>
            <a:endParaRPr lang="vi-VN" sz="2100" b="1" dirty="0"/>
          </a:p>
        </p:txBody>
      </p:sp>
      <p:grpSp>
        <p:nvGrpSpPr>
          <p:cNvPr id="265" name="Group 264">
            <a:extLst>
              <a:ext uri="{FF2B5EF4-FFF2-40B4-BE49-F238E27FC236}">
                <a16:creationId xmlns:a16="http://schemas.microsoft.com/office/drawing/2014/main" id="{93BB243D-62EB-4351-949D-F559F59D25C1}"/>
              </a:ext>
            </a:extLst>
          </p:cNvPr>
          <p:cNvGrpSpPr/>
          <p:nvPr/>
        </p:nvGrpSpPr>
        <p:grpSpPr>
          <a:xfrm>
            <a:off x="3826876" y="6362468"/>
            <a:ext cx="8485050" cy="965347"/>
            <a:chOff x="3784846" y="6320952"/>
            <a:chExt cx="8485050" cy="965347"/>
          </a:xfrm>
        </p:grpSpPr>
        <p:pic>
          <p:nvPicPr>
            <p:cNvPr id="266" name="Picture 265">
              <a:extLst>
                <a:ext uri="{FF2B5EF4-FFF2-40B4-BE49-F238E27FC236}">
                  <a16:creationId xmlns:a16="http://schemas.microsoft.com/office/drawing/2014/main" id="{F6A6C2AF-2491-44DF-9DAD-7939CED56A6E}"/>
                </a:ext>
              </a:extLst>
            </p:cNvPr>
            <p:cNvPicPr>
              <a:picLocks noChangeAspect="1"/>
            </p:cNvPicPr>
            <p:nvPr/>
          </p:nvPicPr>
          <p:blipFill rotWithShape="1">
            <a:blip r:embed="rId7"/>
            <a:srcRect l="31534" t="92667" r="-1" b="-1"/>
            <a:stretch/>
          </p:blipFill>
          <p:spPr>
            <a:xfrm>
              <a:off x="3826876" y="6329481"/>
              <a:ext cx="8352225" cy="503261"/>
            </a:xfrm>
            <a:prstGeom prst="rect">
              <a:avLst/>
            </a:prstGeom>
          </p:spPr>
        </p:pic>
        <p:grpSp>
          <p:nvGrpSpPr>
            <p:cNvPr id="267" name="Group 266">
              <a:extLst>
                <a:ext uri="{FF2B5EF4-FFF2-40B4-BE49-F238E27FC236}">
                  <a16:creationId xmlns:a16="http://schemas.microsoft.com/office/drawing/2014/main" id="{22E7E69D-39A5-4E85-8910-04275BA3A6F6}"/>
                </a:ext>
              </a:extLst>
            </p:cNvPr>
            <p:cNvGrpSpPr/>
            <p:nvPr/>
          </p:nvGrpSpPr>
          <p:grpSpPr>
            <a:xfrm>
              <a:off x="3784846" y="6320952"/>
              <a:ext cx="8485050" cy="965347"/>
              <a:chOff x="3796232" y="5892653"/>
              <a:chExt cx="8485050" cy="965347"/>
            </a:xfrm>
          </p:grpSpPr>
          <p:grpSp>
            <p:nvGrpSpPr>
              <p:cNvPr id="268" name="Group 267">
                <a:extLst>
                  <a:ext uri="{FF2B5EF4-FFF2-40B4-BE49-F238E27FC236}">
                    <a16:creationId xmlns:a16="http://schemas.microsoft.com/office/drawing/2014/main" id="{E2423760-E286-4F8E-8493-6AAF9257B27F}"/>
                  </a:ext>
                </a:extLst>
              </p:cNvPr>
              <p:cNvGrpSpPr/>
              <p:nvPr/>
            </p:nvGrpSpPr>
            <p:grpSpPr>
              <a:xfrm>
                <a:off x="3858494" y="5981724"/>
                <a:ext cx="8332441" cy="876276"/>
                <a:chOff x="3858592" y="5981723"/>
                <a:chExt cx="8332441" cy="876276"/>
              </a:xfrm>
            </p:grpSpPr>
            <p:sp>
              <p:nvSpPr>
                <p:cNvPr id="272" name="Rectangle 271">
                  <a:extLst>
                    <a:ext uri="{FF2B5EF4-FFF2-40B4-BE49-F238E27FC236}">
                      <a16:creationId xmlns:a16="http://schemas.microsoft.com/office/drawing/2014/main" id="{C2F7399B-D23C-4124-AB4F-1F504C7F6F0D}"/>
                    </a:ext>
                  </a:extLst>
                </p:cNvPr>
                <p:cNvSpPr/>
                <p:nvPr/>
              </p:nvSpPr>
              <p:spPr>
                <a:xfrm>
                  <a:off x="3858592" y="6395990"/>
                  <a:ext cx="8332441" cy="462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3" name="Rectangle: Rounded Corners 272">
                  <a:extLst>
                    <a:ext uri="{FF2B5EF4-FFF2-40B4-BE49-F238E27FC236}">
                      <a16:creationId xmlns:a16="http://schemas.microsoft.com/office/drawing/2014/main" id="{13DB87D8-63D1-4AE4-B3F6-91652DBA257B}"/>
                    </a:ext>
                  </a:extLst>
                </p:cNvPr>
                <p:cNvSpPr/>
                <p:nvPr/>
              </p:nvSpPr>
              <p:spPr>
                <a:xfrm>
                  <a:off x="5534073" y="5981723"/>
                  <a:ext cx="6197617" cy="315876"/>
                </a:xfrm>
                <a:prstGeom prst="roundRect">
                  <a:avLst>
                    <a:gd name="adj" fmla="val 50000"/>
                  </a:avLst>
                </a:prstGeom>
                <a:solidFill>
                  <a:srgbClr val="33333D"/>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4" name="TextBox 273">
                  <a:extLst>
                    <a:ext uri="{FF2B5EF4-FFF2-40B4-BE49-F238E27FC236}">
                      <a16:creationId xmlns:a16="http://schemas.microsoft.com/office/drawing/2014/main" id="{75D23325-C7A7-44D7-976E-F29743806B31}"/>
                    </a:ext>
                  </a:extLst>
                </p:cNvPr>
                <p:cNvSpPr txBox="1"/>
                <p:nvPr/>
              </p:nvSpPr>
              <p:spPr>
                <a:xfrm>
                  <a:off x="5573776" y="5989822"/>
                  <a:ext cx="812800" cy="307777"/>
                </a:xfrm>
                <a:prstGeom prst="rect">
                  <a:avLst/>
                </a:prstGeom>
                <a:noFill/>
              </p:spPr>
              <p:txBody>
                <a:bodyPr wrap="square" rtlCol="0">
                  <a:spAutoFit/>
                </a:bodyPr>
                <a:lstStyle/>
                <a:p>
                  <a:r>
                    <a:rPr lang="en-US" sz="1400">
                      <a:solidFill>
                        <a:srgbClr val="6C6C74"/>
                      </a:solidFill>
                      <a:latin typeface="Arial" panose="020B0604020202020204" pitchFamily="34" charset="0"/>
                      <a:cs typeface="Arial" panose="020B0604020202020204" pitchFamily="34" charset="0"/>
                    </a:rPr>
                    <a:t>Aa</a:t>
                  </a:r>
                  <a:endParaRPr lang="vi-VN" sz="1400">
                    <a:solidFill>
                      <a:srgbClr val="6C6C74"/>
                    </a:solidFill>
                    <a:latin typeface="Arial" panose="020B0604020202020204" pitchFamily="34" charset="0"/>
                    <a:cs typeface="Arial" panose="020B0604020202020204" pitchFamily="34" charset="0"/>
                  </a:endParaRPr>
                </a:p>
              </p:txBody>
            </p:sp>
          </p:grpSp>
          <p:pic>
            <p:nvPicPr>
              <p:cNvPr id="269" name="Picture 268">
                <a:extLst>
                  <a:ext uri="{FF2B5EF4-FFF2-40B4-BE49-F238E27FC236}">
                    <a16:creationId xmlns:a16="http://schemas.microsoft.com/office/drawing/2014/main" id="{FA57ECC9-9CF8-401B-8004-A4F97B29BE5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4693" b="92744" l="90080" r="98898"/>
                        </a14:imgEffect>
                      </a14:imgLayer>
                    </a14:imgProps>
                  </a:ext>
                </a:extLst>
              </a:blip>
              <a:srcRect l="88978" t="27437"/>
              <a:stretch/>
            </p:blipFill>
            <p:spPr>
              <a:xfrm>
                <a:off x="11731592" y="5892653"/>
                <a:ext cx="549690" cy="524470"/>
              </a:xfrm>
              <a:prstGeom prst="rect">
                <a:avLst/>
              </a:prstGeom>
            </p:spPr>
          </p:pic>
          <p:pic>
            <p:nvPicPr>
              <p:cNvPr id="270" name="Picture 269">
                <a:extLst>
                  <a:ext uri="{FF2B5EF4-FFF2-40B4-BE49-F238E27FC236}">
                    <a16:creationId xmlns:a16="http://schemas.microsoft.com/office/drawing/2014/main" id="{84EBA3B7-828F-49E2-A1F4-1C32C4E8B19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9316" b="92146" l="4523" r="40703">
                            <a14:foregroundMark x1="5797" y1="55556" x2="7166" y2="61111"/>
                            <a14:foregroundMark x1="27456" y1="49444" x2="28019" y2="61667"/>
                            <a14:foregroundMark x1="38406" y1="48889" x2="38486" y2="56667"/>
                            <a14:foregroundMark x1="37842" y1="67222" x2="37842" y2="67222"/>
                          </a14:backgroundRemoval>
                        </a14:imgEffect>
                      </a14:imgLayer>
                    </a14:imgProps>
                  </a:ext>
                </a:extLst>
              </a:blip>
              <a:srcRect t="21463" r="54774"/>
              <a:stretch/>
            </p:blipFill>
            <p:spPr>
              <a:xfrm>
                <a:off x="3796232" y="5922843"/>
                <a:ext cx="1831539" cy="460949"/>
              </a:xfrm>
              <a:prstGeom prst="rect">
                <a:avLst/>
              </a:prstGeom>
            </p:spPr>
          </p:pic>
          <p:pic>
            <p:nvPicPr>
              <p:cNvPr id="271" name="Picture 270">
                <a:extLst>
                  <a:ext uri="{FF2B5EF4-FFF2-40B4-BE49-F238E27FC236}">
                    <a16:creationId xmlns:a16="http://schemas.microsoft.com/office/drawing/2014/main" id="{3BF93F96-1593-444D-B6B2-1A5D281EE9C0}"/>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37222" b="75000" l="79710" r="84622">
                            <a14:foregroundMark x1="79710" y1="58889" x2="79710" y2="58889"/>
                            <a14:foregroundMark x1="81562" y1="48333" x2="82528" y2="68333"/>
                            <a14:foregroundMark x1="83736" y1="50000" x2="84138" y2="56667"/>
                            <a14:foregroundMark x1="84622" y1="57222" x2="84622" y2="57222"/>
                            <a14:foregroundMark x1="82931" y1="50000" x2="82850" y2="60000"/>
                            <a14:foregroundMark x1="81240" y1="50000" x2="81643" y2="60556"/>
                          </a14:backgroundRemoval>
                        </a14:imgEffect>
                      </a14:imgLayer>
                    </a14:imgProps>
                  </a:ext>
                </a:extLst>
              </a:blip>
              <a:srcRect l="79113" t="32647" r="14767" b="20109"/>
              <a:stretch/>
            </p:blipFill>
            <p:spPr>
              <a:xfrm>
                <a:off x="11385270" y="5989823"/>
                <a:ext cx="262644" cy="293834"/>
              </a:xfrm>
              <a:prstGeom prst="rect">
                <a:avLst/>
              </a:prstGeom>
            </p:spPr>
          </p:pic>
        </p:grpSp>
      </p:grpSp>
      <p:pic>
        <p:nvPicPr>
          <p:cNvPr id="102"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57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5828" t="23827" r="39758" b="33581"/>
          <a:stretch/>
        </p:blipFill>
        <p:spPr bwMode="auto">
          <a:xfrm>
            <a:off x="4216207" y="1600201"/>
            <a:ext cx="7663141"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Rectangle 66">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8" name="Rectangle 67">
            <a:extLst>
              <a:ext uri="{FF2B5EF4-FFF2-40B4-BE49-F238E27FC236}">
                <a16:creationId xmlns:a16="http://schemas.microsoft.com/office/drawing/2014/main" id="{AC439B21-BFB5-46AE-9123-58C2AB1D23C1}"/>
              </a:ext>
            </a:extLst>
          </p:cNvPr>
          <p:cNvSpPr/>
          <p:nvPr/>
        </p:nvSpPr>
        <p:spPr>
          <a:xfrm>
            <a:off x="-25490" y="2217145"/>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9" name="Group 68">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70" name="Rectangle 69">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1" name="Group 70">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72" name="Picture 71">
                <a:extLst>
                  <a:ext uri="{FF2B5EF4-FFF2-40B4-BE49-F238E27FC236}">
                    <a16:creationId xmlns:a16="http://schemas.microsoft.com/office/drawing/2014/main" id="{2A11893A-006B-443E-A9E8-238E6192E8AC}"/>
                  </a:ext>
                </a:extLst>
              </p:cNvPr>
              <p:cNvPicPr>
                <a:picLocks noChangeAspect="1"/>
              </p:cNvPicPr>
              <p:nvPr/>
            </p:nvPicPr>
            <p:blipFill rotWithShape="1">
              <a:blip r:embed="rId14"/>
              <a:srcRect t="93263"/>
              <a:stretch/>
            </p:blipFill>
            <p:spPr>
              <a:xfrm>
                <a:off x="-6985" y="7137183"/>
                <a:ext cx="3857625" cy="462008"/>
              </a:xfrm>
              <a:prstGeom prst="rect">
                <a:avLst/>
              </a:prstGeom>
            </p:spPr>
          </p:pic>
          <p:sp>
            <p:nvSpPr>
              <p:cNvPr id="73" name="TextBox 72">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75" name="Group 74">
            <a:extLst>
              <a:ext uri="{FF2B5EF4-FFF2-40B4-BE49-F238E27FC236}">
                <a16:creationId xmlns:a16="http://schemas.microsoft.com/office/drawing/2014/main" id="{916B6565-2722-4985-B0C5-50E27856433E}"/>
              </a:ext>
            </a:extLst>
          </p:cNvPr>
          <p:cNvGrpSpPr/>
          <p:nvPr/>
        </p:nvGrpSpPr>
        <p:grpSpPr>
          <a:xfrm>
            <a:off x="-25491" y="-55230"/>
            <a:ext cx="3888111" cy="1266515"/>
            <a:chOff x="-25491" y="17251"/>
            <a:chExt cx="3888111" cy="1194034"/>
          </a:xfrm>
        </p:grpSpPr>
        <p:sp>
          <p:nvSpPr>
            <p:cNvPr id="76" name="Rectangle 75">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78" name="Picture 77">
              <a:extLst>
                <a:ext uri="{FF2B5EF4-FFF2-40B4-BE49-F238E27FC236}">
                  <a16:creationId xmlns:a16="http://schemas.microsoft.com/office/drawing/2014/main" id="{A1B06998-3D59-4B71-A7DE-3EB7AF6C2AD4}"/>
                </a:ext>
              </a:extLst>
            </p:cNvPr>
            <p:cNvPicPr>
              <a:picLocks noChangeAspect="1"/>
            </p:cNvPicPr>
            <p:nvPr/>
          </p:nvPicPr>
          <p:blipFill rotWithShape="1">
            <a:blip r:embed="rId15"/>
            <a:srcRect l="85860" t="3408" r="3951" b="92414"/>
            <a:stretch/>
          </p:blipFill>
          <p:spPr>
            <a:xfrm>
              <a:off x="3301864" y="130769"/>
              <a:ext cx="548776" cy="400110"/>
            </a:xfrm>
            <a:prstGeom prst="rect">
              <a:avLst/>
            </a:prstGeom>
          </p:spPr>
        </p:pic>
        <p:sp>
          <p:nvSpPr>
            <p:cNvPr id="79" name="Oval 78">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0" name="Group 79">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82"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E1DFF46F-71E7-45F2-B7F7-346BF3400E5E}"/>
                  </a:ext>
                </a:extLst>
              </p:cNvPr>
              <p:cNvPicPr>
                <a:picLocks noChangeAspect="1"/>
              </p:cNvPicPr>
              <p:nvPr/>
            </p:nvPicPr>
            <p:blipFill rotWithShape="1">
              <a:blip r:embed="rId17"/>
              <a:srcRect l="6012" t="9578" r="88454" b="86848"/>
              <a:stretch/>
            </p:blipFill>
            <p:spPr>
              <a:xfrm>
                <a:off x="170602" y="631823"/>
                <a:ext cx="265100" cy="304350"/>
              </a:xfrm>
              <a:prstGeom prst="rect">
                <a:avLst/>
              </a:prstGeom>
            </p:spPr>
          </p:pic>
        </p:grpSp>
        <p:sp>
          <p:nvSpPr>
            <p:cNvPr id="81" name="TextBox 80">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84"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85" y="-55230"/>
            <a:ext cx="730318" cy="68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5" name="Group 84">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86" name="Oval 85">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TextBox 86">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88" name="Oval 87">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9" name="Group 88">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90" name="Oval 89">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TextBox 90">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Tại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sao</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cần</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xây</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dựng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r>
                <a:rPr lang="en-US" b="1" dirty="0">
                  <a:solidFill>
                    <a:schemeClr val="bg1"/>
                  </a:solidFill>
                  <a:latin typeface="Arial" panose="020B0604020202020204" pitchFamily="34" charset="0"/>
                  <a:cs typeface="Arial" panose="020B0604020202020204" pitchFamily="34" charset="0"/>
                </a:rPr>
                <a:t>?</a:t>
              </a:r>
              <a:endParaRPr lang="vi-VN" b="1" dirty="0">
                <a:solidFill>
                  <a:schemeClr val="bg1"/>
                </a:solidFill>
                <a:latin typeface="Arial" panose="020B0604020202020204" pitchFamily="34" charset="0"/>
                <a:cs typeface="Arial" panose="020B0604020202020204" pitchFamily="34" charset="0"/>
              </a:endParaRPr>
            </a:p>
          </p:txBody>
        </p:sp>
        <p:sp>
          <p:nvSpPr>
            <p:cNvPr id="92" name="Oval 91">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3" name="Group 92">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94" name="Oval 93">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5" name="TextBox 94">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Một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số</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lưu</a:t>
              </a:r>
              <a:r>
                <a:rPr lang="en-US" b="1" dirty="0">
                  <a:latin typeface="Arial" panose="020B0604020202020204" pitchFamily="34" charset="0"/>
                  <a:cs typeface="Arial" panose="020B0604020202020204" pitchFamily="34" charset="0"/>
                </a:rPr>
                <a:t> ý </a:t>
              </a:r>
              <a:r>
                <a:rPr lang="en-US" b="1" dirty="0" err="1">
                  <a:latin typeface="Arial" panose="020B0604020202020204" pitchFamily="34" charset="0"/>
                  <a:cs typeface="Arial" panose="020B0604020202020204" pitchFamily="34" charset="0"/>
                </a:rPr>
                <a:t>khi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endParaRPr lang="vi-VN" b="1" dirty="0">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7" name="Group 96">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98" name="Oval 97">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TextBox 98">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100" name="Oval 99">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20475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250" fill="hold"/>
                                        <p:tgtEl>
                                          <p:spTgt spid="85"/>
                                        </p:tgtEl>
                                        <p:attrNameLst>
                                          <p:attrName>ppt_x</p:attrName>
                                        </p:attrNameLst>
                                      </p:cBhvr>
                                      <p:tavLst>
                                        <p:tav tm="0">
                                          <p:val>
                                            <p:strVal val="#ppt_x"/>
                                          </p:val>
                                        </p:tav>
                                        <p:tav tm="100000">
                                          <p:val>
                                            <p:strVal val="#ppt_x"/>
                                          </p:val>
                                        </p:tav>
                                      </p:tavLst>
                                    </p:anim>
                                    <p:anim calcmode="lin" valueType="num">
                                      <p:cBhvr additive="base">
                                        <p:cTn id="8" dur="250" fill="hold"/>
                                        <p:tgtEl>
                                          <p:spTgt spid="85"/>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250" fill="hold"/>
                                        <p:tgtEl>
                                          <p:spTgt spid="89"/>
                                        </p:tgtEl>
                                        <p:attrNameLst>
                                          <p:attrName>ppt_x</p:attrName>
                                        </p:attrNameLst>
                                      </p:cBhvr>
                                      <p:tavLst>
                                        <p:tav tm="0">
                                          <p:val>
                                            <p:strVal val="#ppt_x"/>
                                          </p:val>
                                        </p:tav>
                                        <p:tav tm="100000">
                                          <p:val>
                                            <p:strVal val="#ppt_x"/>
                                          </p:val>
                                        </p:tav>
                                      </p:tavLst>
                                    </p:anim>
                                    <p:anim calcmode="lin" valueType="num">
                                      <p:cBhvr additive="base">
                                        <p:cTn id="13" dur="250" fill="hold"/>
                                        <p:tgtEl>
                                          <p:spTgt spid="8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additive="base">
                                        <p:cTn id="17" dur="250" fill="hold"/>
                                        <p:tgtEl>
                                          <p:spTgt spid="93"/>
                                        </p:tgtEl>
                                        <p:attrNameLst>
                                          <p:attrName>ppt_x</p:attrName>
                                        </p:attrNameLst>
                                      </p:cBhvr>
                                      <p:tavLst>
                                        <p:tav tm="0">
                                          <p:val>
                                            <p:strVal val="#ppt_x"/>
                                          </p:val>
                                        </p:tav>
                                        <p:tav tm="100000">
                                          <p:val>
                                            <p:strVal val="#ppt_x"/>
                                          </p:val>
                                        </p:tav>
                                      </p:tavLst>
                                    </p:anim>
                                    <p:anim calcmode="lin" valueType="num">
                                      <p:cBhvr additive="base">
                                        <p:cTn id="18" dur="250" fill="hold"/>
                                        <p:tgtEl>
                                          <p:spTgt spid="93"/>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cBhvr additive="base">
                                        <p:cTn id="22" dur="250" fill="hold"/>
                                        <p:tgtEl>
                                          <p:spTgt spid="97"/>
                                        </p:tgtEl>
                                        <p:attrNameLst>
                                          <p:attrName>ppt_x</p:attrName>
                                        </p:attrNameLst>
                                      </p:cBhvr>
                                      <p:tavLst>
                                        <p:tav tm="0">
                                          <p:val>
                                            <p:strVal val="#ppt_x"/>
                                          </p:val>
                                        </p:tav>
                                        <p:tav tm="100000">
                                          <p:val>
                                            <p:strVal val="#ppt_x"/>
                                          </p:val>
                                        </p:tav>
                                      </p:tavLst>
                                    </p:anim>
                                    <p:anim calcmode="lin" valueType="num">
                                      <p:cBhvr additive="base">
                                        <p:cTn id="23" dur="25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146"/>
                                        </p:tgtEl>
                                        <p:attrNameLst>
                                          <p:attrName>style.visibility</p:attrName>
                                        </p:attrNameLst>
                                      </p:cBhvr>
                                      <p:to>
                                        <p:strVal val="visible"/>
                                      </p:to>
                                    </p:set>
                                    <p:animEffect transition="in" filter="fade">
                                      <p:cBhvr>
                                        <p:cTn id="2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62620" y="-263161"/>
            <a:ext cx="8352225" cy="6047359"/>
          </a:xfrm>
          <a:prstGeom prst="rect">
            <a:avLst/>
          </a:prstGeom>
          <a:blipFill dpi="0" rotWithShape="1">
            <a:blip>
              <a:extLst>
                <a:ext uri="{28A0092B-C50C-407E-A947-70E740481C1C}">
                  <a14:useLocalDpi xmlns:a14="http://schemas.microsoft.com/office/drawing/2010/main" val="0"/>
                </a:ext>
              </a:extLst>
            </a:blip>
            <a:srcRect/>
            <a:stretch>
              <a:fillRect l="-70218" t="-22407" r="-34852" b="-16081"/>
            </a:stretch>
          </a:bli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3" name="Group 132">
            <a:extLst>
              <a:ext uri="{FF2B5EF4-FFF2-40B4-BE49-F238E27FC236}">
                <a16:creationId xmlns:a16="http://schemas.microsoft.com/office/drawing/2014/main" id="{F4A1F28E-8392-4ABF-A377-B48682D1BCAE}"/>
              </a:ext>
            </a:extLst>
          </p:cNvPr>
          <p:cNvGrpSpPr/>
          <p:nvPr/>
        </p:nvGrpSpPr>
        <p:grpSpPr>
          <a:xfrm>
            <a:off x="10530883" y="-481949"/>
            <a:ext cx="1515549" cy="376717"/>
            <a:chOff x="10560204" y="7560972"/>
            <a:chExt cx="1515549" cy="376717"/>
          </a:xfrm>
        </p:grpSpPr>
        <p:sp>
          <p:nvSpPr>
            <p:cNvPr id="134" name="Rectangle: Rounded Corners 133">
              <a:extLst>
                <a:ext uri="{FF2B5EF4-FFF2-40B4-BE49-F238E27FC236}">
                  <a16:creationId xmlns:a16="http://schemas.microsoft.com/office/drawing/2014/main" id="{F18D600B-CB9F-442B-91D1-C216D91634D4}"/>
                </a:ext>
              </a:extLst>
            </p:cNvPr>
            <p:cNvSpPr/>
            <p:nvPr/>
          </p:nvSpPr>
          <p:spPr>
            <a:xfrm>
              <a:off x="10560204" y="7560972"/>
              <a:ext cx="1319145" cy="376717"/>
            </a:xfrm>
            <a:prstGeom prst="roundRect">
              <a:avLst>
                <a:gd name="adj" fmla="val 50000"/>
              </a:avLst>
            </a:prstGeom>
            <a:solidFill>
              <a:srgbClr val="A97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DCDCDC"/>
                  </a:solidFill>
                  <a:latin typeface="Arial" panose="020B0604020202020204" pitchFamily="34" charset="0"/>
                  <a:cs typeface="Arial" panose="020B0604020202020204" pitchFamily="34" charset="0"/>
                </a:rPr>
                <a:t>Ý nội dung 2</a:t>
              </a:r>
              <a:endParaRPr lang="vi-VN" sz="1400">
                <a:solidFill>
                  <a:srgbClr val="DCDCDC"/>
                </a:solidFill>
                <a:latin typeface="Arial" panose="020B0604020202020204" pitchFamily="34" charset="0"/>
                <a:cs typeface="Arial" panose="020B0604020202020204" pitchFamily="34" charset="0"/>
              </a:endParaRPr>
            </a:p>
          </p:txBody>
        </p:sp>
        <p:pic>
          <p:nvPicPr>
            <p:cNvPr id="135" name="Picture 134">
              <a:extLst>
                <a:ext uri="{FF2B5EF4-FFF2-40B4-BE49-F238E27FC236}">
                  <a16:creationId xmlns:a16="http://schemas.microsoft.com/office/drawing/2014/main" id="{A328304E-1427-4A3C-9423-680E2FB1B0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3108" b="55505" l="94782" r="98664">
                          <a14:foregroundMark x1="95894" y1="54303" x2="96618" y2="54574"/>
                          <a14:foregroundMark x1="97262" y1="53940" x2="97262" y2="53940"/>
                          <a14:foregroundMark x1="94767" y1="54167" x2="94767" y2="54167"/>
                        </a14:backgroundRemoval>
                      </a14:imgEffect>
                    </a14:imgLayer>
                  </a14:imgProps>
                </a:ext>
              </a:extLst>
            </a:blip>
            <a:srcRect l="94297" t="52808" r="851" b="44195"/>
            <a:stretch/>
          </p:blipFill>
          <p:spPr>
            <a:xfrm>
              <a:off x="11888553" y="7732127"/>
              <a:ext cx="187200" cy="205562"/>
            </a:xfrm>
            <a:prstGeom prst="rect">
              <a:avLst/>
            </a:prstGeom>
          </p:spPr>
        </p:pic>
      </p:grpSp>
      <p:grpSp>
        <p:nvGrpSpPr>
          <p:cNvPr id="108" name="Group 107">
            <a:extLst>
              <a:ext uri="{FF2B5EF4-FFF2-40B4-BE49-F238E27FC236}">
                <a16:creationId xmlns:a16="http://schemas.microsoft.com/office/drawing/2014/main" id="{FBB588DA-A9AB-44E6-BC01-5901673F60EC}"/>
              </a:ext>
            </a:extLst>
          </p:cNvPr>
          <p:cNvGrpSpPr/>
          <p:nvPr/>
        </p:nvGrpSpPr>
        <p:grpSpPr>
          <a:xfrm>
            <a:off x="3772448" y="6342542"/>
            <a:ext cx="8439862" cy="538474"/>
            <a:chOff x="3844720" y="6342542"/>
            <a:chExt cx="8367589" cy="538474"/>
          </a:xfrm>
        </p:grpSpPr>
        <p:sp>
          <p:nvSpPr>
            <p:cNvPr id="109" name="Rectangle 108">
              <a:extLst>
                <a:ext uri="{FF2B5EF4-FFF2-40B4-BE49-F238E27FC236}">
                  <a16:creationId xmlns:a16="http://schemas.microsoft.com/office/drawing/2014/main" id="{8A26C9FB-EE1A-40FB-80B2-823082E14A5E}"/>
                </a:ext>
              </a:extLst>
            </p:cNvPr>
            <p:cNvSpPr/>
            <p:nvPr/>
          </p:nvSpPr>
          <p:spPr>
            <a:xfrm>
              <a:off x="3844720" y="6342542"/>
              <a:ext cx="8367589" cy="538474"/>
            </a:xfrm>
            <a:prstGeom prst="rect">
              <a:avLst/>
            </a:prstGeom>
            <a:solidFill>
              <a:srgbClr val="241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1" name="Rectangle: Rounded Corners 110">
              <a:extLst>
                <a:ext uri="{FF2B5EF4-FFF2-40B4-BE49-F238E27FC236}">
                  <a16:creationId xmlns:a16="http://schemas.microsoft.com/office/drawing/2014/main" id="{25B3608D-2DF6-4204-B57D-CF11C0CC181D}"/>
                </a:ext>
              </a:extLst>
            </p:cNvPr>
            <p:cNvSpPr/>
            <p:nvPr/>
          </p:nvSpPr>
          <p:spPr>
            <a:xfrm>
              <a:off x="5464647" y="6457584"/>
              <a:ext cx="6197617" cy="315876"/>
            </a:xfrm>
            <a:prstGeom prst="roundRect">
              <a:avLst>
                <a:gd name="adj" fmla="val 50000"/>
              </a:avLst>
            </a:prstGeom>
            <a:solidFill>
              <a:srgbClr val="4D4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pic>
          <p:nvPicPr>
            <p:cNvPr id="112" name="Picture 111">
              <a:extLst>
                <a:ext uri="{FF2B5EF4-FFF2-40B4-BE49-F238E27FC236}">
                  <a16:creationId xmlns:a16="http://schemas.microsoft.com/office/drawing/2014/main" id="{7EC0C53C-A52C-4B0E-B2BD-E27D7A8742E5}"/>
                </a:ext>
              </a:extLst>
            </p:cNvPr>
            <p:cNvPicPr>
              <a:picLocks noChangeAspect="1"/>
            </p:cNvPicPr>
            <p:nvPr/>
          </p:nvPicPr>
          <p:blipFill rotWithShape="1">
            <a:blip r:embed="rId4"/>
            <a:srcRect l="174" t="56999" r="57571" b="37380"/>
            <a:stretch/>
          </p:blipFill>
          <p:spPr>
            <a:xfrm>
              <a:off x="3913839" y="6450400"/>
              <a:ext cx="1522544" cy="359984"/>
            </a:xfrm>
            <a:prstGeom prst="rect">
              <a:avLst/>
            </a:prstGeom>
          </p:spPr>
        </p:pic>
        <p:pic>
          <p:nvPicPr>
            <p:cNvPr id="113" name="Picture 112">
              <a:extLst>
                <a:ext uri="{FF2B5EF4-FFF2-40B4-BE49-F238E27FC236}">
                  <a16:creationId xmlns:a16="http://schemas.microsoft.com/office/drawing/2014/main" id="{2B8F5C38-7AEB-455D-A8D6-EFE51AADA9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173" b="61468" l="78902" r="84754">
                          <a14:foregroundMark x1="84702" y1="59783" x2="84702" y2="59783"/>
                          <a14:foregroundMark x1="81240" y1="59375" x2="81401" y2="59647"/>
                          <a14:foregroundMark x1="82448" y1="59284" x2="83092" y2="59420"/>
                          <a14:foregroundMark x1="81481" y1="60236" x2="82287" y2="60326"/>
                          <a14:foregroundMark x1="83092" y1="60281" x2="83092" y2="60281"/>
                        </a14:backgroundRemoval>
                      </a14:imgEffect>
                    </a14:imgLayer>
                  </a14:imgProps>
                </a:ext>
              </a:extLst>
            </a:blip>
            <a:srcRect l="78171" t="57761" r="14515" b="38120"/>
            <a:stretch/>
          </p:blipFill>
          <p:spPr>
            <a:xfrm>
              <a:off x="11287760" y="6489158"/>
              <a:ext cx="282145" cy="282468"/>
            </a:xfrm>
            <a:prstGeom prst="rect">
              <a:avLst/>
            </a:prstGeom>
          </p:spPr>
        </p:pic>
        <p:pic>
          <p:nvPicPr>
            <p:cNvPr id="114" name="Picture 113">
              <a:extLst>
                <a:ext uri="{FF2B5EF4-FFF2-40B4-BE49-F238E27FC236}">
                  <a16:creationId xmlns:a16="http://schemas.microsoft.com/office/drawing/2014/main" id="{FF26FA2E-E305-439F-9A3E-9EEE4B8C6AA0}"/>
                </a:ext>
              </a:extLst>
            </p:cNvPr>
            <p:cNvPicPr>
              <a:picLocks noChangeAspect="1"/>
            </p:cNvPicPr>
            <p:nvPr/>
          </p:nvPicPr>
          <p:blipFill rotWithShape="1">
            <a:blip r:embed="rId4"/>
            <a:srcRect l="89149" t="57177" r="2240" b="37886"/>
            <a:stretch/>
          </p:blipFill>
          <p:spPr>
            <a:xfrm>
              <a:off x="11771105" y="6465752"/>
              <a:ext cx="332179" cy="338554"/>
            </a:xfrm>
            <a:prstGeom prst="rect">
              <a:avLst/>
            </a:prstGeom>
          </p:spPr>
        </p:pic>
      </p:grpSp>
      <p:grpSp>
        <p:nvGrpSpPr>
          <p:cNvPr id="115" name="Group 114">
            <a:extLst>
              <a:ext uri="{FF2B5EF4-FFF2-40B4-BE49-F238E27FC236}">
                <a16:creationId xmlns:a16="http://schemas.microsoft.com/office/drawing/2014/main" id="{340383CC-9657-4021-BC28-DAD4D71FA1D4}"/>
              </a:ext>
            </a:extLst>
          </p:cNvPr>
          <p:cNvGrpSpPr/>
          <p:nvPr/>
        </p:nvGrpSpPr>
        <p:grpSpPr>
          <a:xfrm>
            <a:off x="3839565" y="6715"/>
            <a:ext cx="8358872" cy="692121"/>
            <a:chOff x="3839565" y="6715"/>
            <a:chExt cx="8358872" cy="692121"/>
          </a:xfrm>
        </p:grpSpPr>
        <p:sp>
          <p:nvSpPr>
            <p:cNvPr id="116" name="Rectangle 115">
              <a:extLst>
                <a:ext uri="{FF2B5EF4-FFF2-40B4-BE49-F238E27FC236}">
                  <a16:creationId xmlns:a16="http://schemas.microsoft.com/office/drawing/2014/main" id="{A8F94470-4849-4861-8FB6-B946D8A5F343}"/>
                </a:ext>
              </a:extLst>
            </p:cNvPr>
            <p:cNvSpPr/>
            <p:nvPr/>
          </p:nvSpPr>
          <p:spPr>
            <a:xfrm>
              <a:off x="3839565" y="6715"/>
              <a:ext cx="8358872" cy="692121"/>
            </a:xfrm>
            <a:prstGeom prst="rect">
              <a:avLst/>
            </a:prstGeom>
            <a:solidFill>
              <a:srgbClr val="241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25" name="Group 124">
              <a:extLst>
                <a:ext uri="{FF2B5EF4-FFF2-40B4-BE49-F238E27FC236}">
                  <a16:creationId xmlns:a16="http://schemas.microsoft.com/office/drawing/2014/main" id="{2BE36330-14F9-4472-A231-79269AE14816}"/>
                </a:ext>
              </a:extLst>
            </p:cNvPr>
            <p:cNvGrpSpPr/>
            <p:nvPr/>
          </p:nvGrpSpPr>
          <p:grpSpPr>
            <a:xfrm>
              <a:off x="3961537" y="92669"/>
              <a:ext cx="4801463" cy="572689"/>
              <a:chOff x="3993453" y="77880"/>
              <a:chExt cx="4801463" cy="572689"/>
            </a:xfrm>
          </p:grpSpPr>
          <p:sp>
            <p:nvSpPr>
              <p:cNvPr id="151" name="Oval 150">
                <a:extLst>
                  <a:ext uri="{FF2B5EF4-FFF2-40B4-BE49-F238E27FC236}">
                    <a16:creationId xmlns:a16="http://schemas.microsoft.com/office/drawing/2014/main" id="{C3B044A5-5B1B-4276-934D-33FC25901F1E}"/>
                  </a:ext>
                </a:extLst>
              </p:cNvPr>
              <p:cNvSpPr/>
              <p:nvPr/>
            </p:nvSpPr>
            <p:spPr>
              <a:xfrm>
                <a:off x="3993453" y="77880"/>
                <a:ext cx="593385" cy="572689"/>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2" name="TextBox 151">
                <a:extLst>
                  <a:ext uri="{FF2B5EF4-FFF2-40B4-BE49-F238E27FC236}">
                    <a16:creationId xmlns:a16="http://schemas.microsoft.com/office/drawing/2014/main" id="{43CA85F9-25BA-4402-825A-FEF99A68B3FA}"/>
                  </a:ext>
                </a:extLst>
              </p:cNvPr>
              <p:cNvSpPr txBox="1"/>
              <p:nvPr/>
            </p:nvSpPr>
            <p:spPr>
              <a:xfrm>
                <a:off x="4586838" y="145028"/>
                <a:ext cx="42080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26" name="Picture 125">
              <a:extLst>
                <a:ext uri="{FF2B5EF4-FFF2-40B4-BE49-F238E27FC236}">
                  <a16:creationId xmlns:a16="http://schemas.microsoft.com/office/drawing/2014/main" id="{D1195608-7794-47E5-B1D8-E1F1852B4E55}"/>
                </a:ext>
              </a:extLst>
            </p:cNvPr>
            <p:cNvPicPr>
              <a:picLocks noChangeAspect="1"/>
            </p:cNvPicPr>
            <p:nvPr/>
          </p:nvPicPr>
          <p:blipFill rotWithShape="1">
            <a:blip r:embed="rId7"/>
            <a:srcRect l="94203" t="4588" r="760" b="91137"/>
            <a:stretch/>
          </p:blipFill>
          <p:spPr>
            <a:xfrm>
              <a:off x="11248775" y="179438"/>
              <a:ext cx="826978" cy="394795"/>
            </a:xfrm>
            <a:prstGeom prst="rect">
              <a:avLst/>
            </a:prstGeom>
          </p:spPr>
        </p:pic>
        <p:pic>
          <p:nvPicPr>
            <p:cNvPr id="127" name="Picture 126">
              <a:extLst>
                <a:ext uri="{FF2B5EF4-FFF2-40B4-BE49-F238E27FC236}">
                  <a16:creationId xmlns:a16="http://schemas.microsoft.com/office/drawing/2014/main" id="{6EF7C5AF-5DDE-4C55-8E2C-9B297E3FD0B3}"/>
                </a:ext>
              </a:extLst>
            </p:cNvPr>
            <p:cNvPicPr>
              <a:picLocks noChangeAspect="1"/>
            </p:cNvPicPr>
            <p:nvPr/>
          </p:nvPicPr>
          <p:blipFill rotWithShape="1">
            <a:blip r:embed="rId4"/>
            <a:srcRect l="77476" t="2709" r="1086" b="91457"/>
            <a:stretch/>
          </p:blipFill>
          <p:spPr>
            <a:xfrm>
              <a:off x="10460782" y="152721"/>
              <a:ext cx="826978" cy="400110"/>
            </a:xfrm>
            <a:prstGeom prst="rect">
              <a:avLst/>
            </a:prstGeom>
          </p:spPr>
        </p:pic>
      </p:grpSp>
      <p:pic>
        <p:nvPicPr>
          <p:cNvPr id="11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757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Rectangle 71">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3" name="Rectangle 72">
            <a:extLst>
              <a:ext uri="{FF2B5EF4-FFF2-40B4-BE49-F238E27FC236}">
                <a16:creationId xmlns:a16="http://schemas.microsoft.com/office/drawing/2014/main" id="{AC439B21-BFB5-46AE-9123-58C2AB1D23C1}"/>
              </a:ext>
            </a:extLst>
          </p:cNvPr>
          <p:cNvSpPr/>
          <p:nvPr/>
        </p:nvSpPr>
        <p:spPr>
          <a:xfrm>
            <a:off x="-37470" y="2962483"/>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4" name="Group 73">
            <a:extLst>
              <a:ext uri="{FF2B5EF4-FFF2-40B4-BE49-F238E27FC236}">
                <a16:creationId xmlns:a16="http://schemas.microsoft.com/office/drawing/2014/main" id="{39FCEA91-9EFD-46DB-8059-27D2D8B5BBF5}"/>
              </a:ext>
            </a:extLst>
          </p:cNvPr>
          <p:cNvGrpSpPr/>
          <p:nvPr/>
        </p:nvGrpSpPr>
        <p:grpSpPr>
          <a:xfrm>
            <a:off x="-6984" y="6279470"/>
            <a:ext cx="3824251" cy="591693"/>
            <a:chOff x="-6985" y="6279470"/>
            <a:chExt cx="3865577" cy="591693"/>
          </a:xfrm>
        </p:grpSpPr>
        <p:sp>
          <p:nvSpPr>
            <p:cNvPr id="75" name="Rectangle 74">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6" name="Group 75">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78" name="Picture 77">
                <a:extLst>
                  <a:ext uri="{FF2B5EF4-FFF2-40B4-BE49-F238E27FC236}">
                    <a16:creationId xmlns:a16="http://schemas.microsoft.com/office/drawing/2014/main" id="{2A11893A-006B-443E-A9E8-238E6192E8AC}"/>
                  </a:ext>
                </a:extLst>
              </p:cNvPr>
              <p:cNvPicPr>
                <a:picLocks noChangeAspect="1"/>
              </p:cNvPicPr>
              <p:nvPr/>
            </p:nvPicPr>
            <p:blipFill rotWithShape="1">
              <a:blip r:embed="rId9"/>
              <a:srcRect t="93263"/>
              <a:stretch/>
            </p:blipFill>
            <p:spPr>
              <a:xfrm>
                <a:off x="-6985" y="7137183"/>
                <a:ext cx="3857625" cy="462008"/>
              </a:xfrm>
              <a:prstGeom prst="rect">
                <a:avLst/>
              </a:prstGeom>
            </p:spPr>
          </p:pic>
          <p:sp>
            <p:nvSpPr>
              <p:cNvPr id="79" name="TextBox 78">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81" name="Group 80">
            <a:extLst>
              <a:ext uri="{FF2B5EF4-FFF2-40B4-BE49-F238E27FC236}">
                <a16:creationId xmlns:a16="http://schemas.microsoft.com/office/drawing/2014/main" id="{916B6565-2722-4985-B0C5-50E27856433E}"/>
              </a:ext>
            </a:extLst>
          </p:cNvPr>
          <p:cNvGrpSpPr/>
          <p:nvPr/>
        </p:nvGrpSpPr>
        <p:grpSpPr>
          <a:xfrm>
            <a:off x="-25491" y="17251"/>
            <a:ext cx="3888111" cy="1194034"/>
            <a:chOff x="-25491" y="17251"/>
            <a:chExt cx="3888111" cy="1194034"/>
          </a:xfrm>
        </p:grpSpPr>
        <p:sp>
          <p:nvSpPr>
            <p:cNvPr id="82" name="Rectangle 81">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3" name="TextBox 82">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84" name="Picture 83">
              <a:extLst>
                <a:ext uri="{FF2B5EF4-FFF2-40B4-BE49-F238E27FC236}">
                  <a16:creationId xmlns:a16="http://schemas.microsoft.com/office/drawing/2014/main" id="{A1B06998-3D59-4B71-A7DE-3EB7AF6C2AD4}"/>
                </a:ext>
              </a:extLst>
            </p:cNvPr>
            <p:cNvPicPr>
              <a:picLocks noChangeAspect="1"/>
            </p:cNvPicPr>
            <p:nvPr/>
          </p:nvPicPr>
          <p:blipFill rotWithShape="1">
            <a:blip r:embed="rId10"/>
            <a:srcRect l="85860" t="3408" r="3951" b="92414"/>
            <a:stretch/>
          </p:blipFill>
          <p:spPr>
            <a:xfrm>
              <a:off x="3301864" y="130769"/>
              <a:ext cx="548776" cy="400110"/>
            </a:xfrm>
            <a:prstGeom prst="rect">
              <a:avLst/>
            </a:prstGeom>
          </p:spPr>
        </p:pic>
        <p:sp>
          <p:nvSpPr>
            <p:cNvPr id="85" name="Oval 84">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Group 85">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88"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E1DFF46F-71E7-45F2-B7F7-346BF3400E5E}"/>
                  </a:ext>
                </a:extLst>
              </p:cNvPr>
              <p:cNvPicPr>
                <a:picLocks noChangeAspect="1"/>
              </p:cNvPicPr>
              <p:nvPr/>
            </p:nvPicPr>
            <p:blipFill rotWithShape="1">
              <a:blip r:embed="rId12"/>
              <a:srcRect l="6012" t="9578" r="88454" b="86848"/>
              <a:stretch/>
            </p:blipFill>
            <p:spPr>
              <a:xfrm>
                <a:off x="170602" y="631823"/>
                <a:ext cx="265100" cy="304350"/>
              </a:xfrm>
              <a:prstGeom prst="rect">
                <a:avLst/>
              </a:prstGeom>
            </p:spPr>
          </p:pic>
        </p:grpSp>
        <p:sp>
          <p:nvSpPr>
            <p:cNvPr id="87" name="TextBox 86">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9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85" y="17252"/>
            <a:ext cx="730318" cy="61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1" name="Group 90">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92" name="Oval 91">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3" name="TextBox 92">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94" name="Oval 93">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5" name="Group 94">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96" name="Oval 95">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98" name="Oval 97">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4" name="Group 103">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105" name="Oval 104">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6" name="TextBox 105">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Một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số</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lưu</a:t>
              </a:r>
              <a:r>
                <a:rPr lang="en-US" b="1" dirty="0">
                  <a:solidFill>
                    <a:schemeClr val="bg1"/>
                  </a:solidFill>
                  <a:latin typeface="Arial" panose="020B0604020202020204" pitchFamily="34" charset="0"/>
                  <a:cs typeface="Arial" panose="020B0604020202020204" pitchFamily="34" charset="0"/>
                </a:rPr>
                <a:t> ý </a:t>
              </a:r>
              <a:r>
                <a:rPr lang="en-US" b="1" dirty="0" err="1">
                  <a:solidFill>
                    <a:schemeClr val="bg1"/>
                  </a:solidFill>
                  <a:latin typeface="Arial" panose="020B0604020202020204" pitchFamily="34" charset="0"/>
                  <a:cs typeface="Arial" panose="020B0604020202020204" pitchFamily="34" charset="0"/>
                </a:rPr>
                <a:t>khi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viết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endParaRPr lang="vi-VN" b="1" dirty="0">
                <a:solidFill>
                  <a:schemeClr val="bg1"/>
                </a:solidFill>
                <a:latin typeface="Arial" panose="020B0604020202020204" pitchFamily="34" charset="0"/>
                <a:cs typeface="Arial" panose="020B0604020202020204" pitchFamily="34" charset="0"/>
              </a:endParaRPr>
            </a:p>
          </p:txBody>
        </p:sp>
        <p:sp>
          <p:nvSpPr>
            <p:cNvPr id="107" name="Oval 106">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19" name="Group 118">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120" name="Oval 119">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1" name="TextBox 120">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122" name="Oval 121">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1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62620" y="708610"/>
            <a:ext cx="8378575" cy="562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17396" y="3254458"/>
            <a:ext cx="554038"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640392"/>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0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250" fill="hold"/>
                                        <p:tgtEl>
                                          <p:spTgt spid="91"/>
                                        </p:tgtEl>
                                        <p:attrNameLst>
                                          <p:attrName>ppt_x</p:attrName>
                                        </p:attrNameLst>
                                      </p:cBhvr>
                                      <p:tavLst>
                                        <p:tav tm="0">
                                          <p:val>
                                            <p:strVal val="#ppt_x"/>
                                          </p:val>
                                        </p:tav>
                                        <p:tav tm="100000">
                                          <p:val>
                                            <p:strVal val="#ppt_x"/>
                                          </p:val>
                                        </p:tav>
                                      </p:tavLst>
                                    </p:anim>
                                    <p:anim calcmode="lin" valueType="num">
                                      <p:cBhvr additive="base">
                                        <p:cTn id="8" dur="250" fill="hold"/>
                                        <p:tgtEl>
                                          <p:spTgt spid="91"/>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250" fill="hold"/>
                                        <p:tgtEl>
                                          <p:spTgt spid="95"/>
                                        </p:tgtEl>
                                        <p:attrNameLst>
                                          <p:attrName>ppt_x</p:attrName>
                                        </p:attrNameLst>
                                      </p:cBhvr>
                                      <p:tavLst>
                                        <p:tav tm="0">
                                          <p:val>
                                            <p:strVal val="#ppt_x"/>
                                          </p:val>
                                        </p:tav>
                                        <p:tav tm="100000">
                                          <p:val>
                                            <p:strVal val="#ppt_x"/>
                                          </p:val>
                                        </p:tav>
                                      </p:tavLst>
                                    </p:anim>
                                    <p:anim calcmode="lin" valueType="num">
                                      <p:cBhvr additive="base">
                                        <p:cTn id="12" dur="250" fill="hold"/>
                                        <p:tgtEl>
                                          <p:spTgt spid="9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300"/>
                                  </p:stCondLst>
                                  <p:childTnLst>
                                    <p:set>
                                      <p:cBhvr>
                                        <p:cTn id="14" dur="1" fill="hold">
                                          <p:stCondLst>
                                            <p:cond delay="0"/>
                                          </p:stCondLst>
                                        </p:cTn>
                                        <p:tgtEl>
                                          <p:spTgt spid="104"/>
                                        </p:tgtEl>
                                        <p:attrNameLst>
                                          <p:attrName>style.visibility</p:attrName>
                                        </p:attrNameLst>
                                      </p:cBhvr>
                                      <p:to>
                                        <p:strVal val="visible"/>
                                      </p:to>
                                    </p:set>
                                    <p:anim calcmode="lin" valueType="num">
                                      <p:cBhvr additive="base">
                                        <p:cTn id="15" dur="250" fill="hold"/>
                                        <p:tgtEl>
                                          <p:spTgt spid="104"/>
                                        </p:tgtEl>
                                        <p:attrNameLst>
                                          <p:attrName>ppt_x</p:attrName>
                                        </p:attrNameLst>
                                      </p:cBhvr>
                                      <p:tavLst>
                                        <p:tav tm="0">
                                          <p:val>
                                            <p:strVal val="#ppt_x"/>
                                          </p:val>
                                        </p:tav>
                                        <p:tav tm="100000">
                                          <p:val>
                                            <p:strVal val="#ppt_x"/>
                                          </p:val>
                                        </p:tav>
                                      </p:tavLst>
                                    </p:anim>
                                    <p:anim calcmode="lin" valueType="num">
                                      <p:cBhvr additive="base">
                                        <p:cTn id="16" dur="250" fill="hold"/>
                                        <p:tgtEl>
                                          <p:spTgt spid="104"/>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400"/>
                                  </p:stCondLst>
                                  <p:childTnLst>
                                    <p:set>
                                      <p:cBhvr>
                                        <p:cTn id="18" dur="1" fill="hold">
                                          <p:stCondLst>
                                            <p:cond delay="0"/>
                                          </p:stCondLst>
                                        </p:cTn>
                                        <p:tgtEl>
                                          <p:spTgt spid="119"/>
                                        </p:tgtEl>
                                        <p:attrNameLst>
                                          <p:attrName>style.visibility</p:attrName>
                                        </p:attrNameLst>
                                      </p:cBhvr>
                                      <p:to>
                                        <p:strVal val="visible"/>
                                      </p:to>
                                    </p:set>
                                    <p:anim calcmode="lin" valueType="num">
                                      <p:cBhvr additive="base">
                                        <p:cTn id="19" dur="250" fill="hold"/>
                                        <p:tgtEl>
                                          <p:spTgt spid="119"/>
                                        </p:tgtEl>
                                        <p:attrNameLst>
                                          <p:attrName>ppt_x</p:attrName>
                                        </p:attrNameLst>
                                      </p:cBhvr>
                                      <p:tavLst>
                                        <p:tav tm="0">
                                          <p:val>
                                            <p:strVal val="#ppt_x"/>
                                          </p:val>
                                        </p:tav>
                                        <p:tav tm="100000">
                                          <p:val>
                                            <p:strVal val="#ppt_x"/>
                                          </p:val>
                                        </p:tav>
                                      </p:tavLst>
                                    </p:anim>
                                    <p:anim calcmode="lin" valueType="num">
                                      <p:cBhvr additive="base">
                                        <p:cTn id="20" dur="25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6147"/>
                                        </p:tgtEl>
                                        <p:attrNameLst>
                                          <p:attrName>style.visibility</p:attrName>
                                        </p:attrNameLst>
                                      </p:cBhvr>
                                      <p:to>
                                        <p:strVal val="visible"/>
                                      </p:to>
                                    </p:set>
                                    <p:anim calcmode="lin" valueType="num">
                                      <p:cBhvr additive="base">
                                        <p:cTn id="25" dur="3250" fill="hold"/>
                                        <p:tgtEl>
                                          <p:spTgt spid="6147"/>
                                        </p:tgtEl>
                                        <p:attrNameLst>
                                          <p:attrName>ppt_x</p:attrName>
                                        </p:attrNameLst>
                                      </p:cBhvr>
                                      <p:tavLst>
                                        <p:tav tm="0">
                                          <p:val>
                                            <p:strVal val="1+#ppt_w/2"/>
                                          </p:val>
                                        </p:tav>
                                        <p:tav tm="100000">
                                          <p:val>
                                            <p:strVal val="#ppt_x"/>
                                          </p:val>
                                        </p:tav>
                                      </p:tavLst>
                                    </p:anim>
                                    <p:anim calcmode="lin" valueType="num">
                                      <p:cBhvr additive="base">
                                        <p:cTn id="26" dur="325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46212" y="-1"/>
            <a:ext cx="8413067"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200" b="1" dirty="0">
              <a:solidFill>
                <a:prstClr val="black"/>
              </a:solidFill>
              <a:latin typeface="Calibri" pitchFamily="34" charset="0"/>
              <a:cs typeface="Calibri" pitchFamily="34" charset="0"/>
            </a:endParaRPr>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grpSp>
        <p:nvGrpSpPr>
          <p:cNvPr id="105" name="Group 104">
            <a:extLst>
              <a:ext uri="{FF2B5EF4-FFF2-40B4-BE49-F238E27FC236}">
                <a16:creationId xmlns:a16="http://schemas.microsoft.com/office/drawing/2014/main" id="{D21C8EF8-ABC1-4525-9E80-B59314451B94}"/>
              </a:ext>
            </a:extLst>
          </p:cNvPr>
          <p:cNvGrpSpPr/>
          <p:nvPr/>
        </p:nvGrpSpPr>
        <p:grpSpPr>
          <a:xfrm>
            <a:off x="3779358" y="654948"/>
            <a:ext cx="7946259" cy="2934010"/>
            <a:chOff x="4025944" y="2530711"/>
            <a:chExt cx="7946259" cy="1895122"/>
          </a:xfrm>
        </p:grpSpPr>
        <p:grpSp>
          <p:nvGrpSpPr>
            <p:cNvPr id="106" name="Group 105">
              <a:extLst>
                <a:ext uri="{FF2B5EF4-FFF2-40B4-BE49-F238E27FC236}">
                  <a16:creationId xmlns:a16="http://schemas.microsoft.com/office/drawing/2014/main" id="{97860BC3-CDA5-4025-B09F-5A340F9BCF51}"/>
                </a:ext>
              </a:extLst>
            </p:cNvPr>
            <p:cNvGrpSpPr/>
            <p:nvPr/>
          </p:nvGrpSpPr>
          <p:grpSpPr>
            <a:xfrm>
              <a:off x="4025944" y="2530711"/>
              <a:ext cx="6442218" cy="441764"/>
              <a:chOff x="4100362" y="5590762"/>
              <a:chExt cx="6442218" cy="441764"/>
            </a:xfrm>
          </p:grpSpPr>
          <p:sp>
            <p:nvSpPr>
              <p:cNvPr id="110" name="Oval 109">
                <a:extLst>
                  <a:ext uri="{FF2B5EF4-FFF2-40B4-BE49-F238E27FC236}">
                    <a16:creationId xmlns:a16="http://schemas.microsoft.com/office/drawing/2014/main" id="{F200B95F-76EB-4D81-9925-18BD72261C8E}"/>
                  </a:ext>
                </a:extLst>
              </p:cNvPr>
              <p:cNvSpPr/>
              <p:nvPr/>
            </p:nvSpPr>
            <p:spPr>
              <a:xfrm>
                <a:off x="4100362" y="5590762"/>
                <a:ext cx="480882" cy="441764"/>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2" name="Rectangle: Rounded Corners 111">
                <a:extLst>
                  <a:ext uri="{FF2B5EF4-FFF2-40B4-BE49-F238E27FC236}">
                    <a16:creationId xmlns:a16="http://schemas.microsoft.com/office/drawing/2014/main" id="{61D7BE1E-7C06-4FE5-B374-CDD648C30F54}"/>
                  </a:ext>
                </a:extLst>
              </p:cNvPr>
              <p:cNvSpPr/>
              <p:nvPr/>
            </p:nvSpPr>
            <p:spPr>
              <a:xfrm>
                <a:off x="4305206" y="5726501"/>
                <a:ext cx="6237374" cy="30602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smtClean="0">
                    <a:solidFill>
                      <a:schemeClr val="bg1"/>
                    </a:solidFill>
                    <a:latin typeface="Arial" panose="020B0604020202020204" pitchFamily="34" charset="0"/>
                    <a:cs typeface="Arial" panose="020B0604020202020204" pitchFamily="34" charset="0"/>
                  </a:rPr>
                  <a:t>Tổng </a:t>
                </a:r>
                <a:r>
                  <a:rPr lang="en-US" sz="2000" b="1" dirty="0" err="1">
                    <a:solidFill>
                      <a:schemeClr val="bg1"/>
                    </a:solidFill>
                    <a:latin typeface="Arial" panose="020B0604020202020204" pitchFamily="34" charset="0"/>
                    <a:cs typeface="Arial" panose="020B0604020202020204" pitchFamily="34" charset="0"/>
                  </a:rPr>
                  <a:t>quan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cần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đạt</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những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yêu</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cầu</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sau</a:t>
                </a:r>
                <a:r>
                  <a:rPr lang="en-US" sz="2000" b="1" dirty="0">
                    <a:solidFill>
                      <a:schemeClr val="bg1"/>
                    </a:solidFill>
                    <a:latin typeface="Arial" panose="020B0604020202020204" pitchFamily="34" charset="0"/>
                    <a:cs typeface="Arial" panose="020B0604020202020204" pitchFamily="34" charset="0"/>
                  </a:rPr>
                  <a:t>:</a:t>
                </a:r>
                <a:endParaRPr lang="vi-VN" sz="2000" b="1" dirty="0">
                  <a:solidFill>
                    <a:schemeClr val="bg1"/>
                  </a:solidFill>
                  <a:latin typeface="Arial" panose="020B0604020202020204" pitchFamily="34" charset="0"/>
                  <a:cs typeface="Arial" panose="020B0604020202020204" pitchFamily="34" charset="0"/>
                </a:endParaRPr>
              </a:p>
            </p:txBody>
          </p:sp>
        </p:grpSp>
        <p:sp>
          <p:nvSpPr>
            <p:cNvPr id="107" name="Rectangle: Rounded Corners 106">
              <a:extLst>
                <a:ext uri="{FF2B5EF4-FFF2-40B4-BE49-F238E27FC236}">
                  <a16:creationId xmlns:a16="http://schemas.microsoft.com/office/drawing/2014/main" id="{6DD07410-14AD-4726-8467-DF0715EFD5AD}"/>
                </a:ext>
              </a:extLst>
            </p:cNvPr>
            <p:cNvSpPr/>
            <p:nvPr/>
          </p:nvSpPr>
          <p:spPr>
            <a:xfrm>
              <a:off x="4447042" y="3111445"/>
              <a:ext cx="7525161" cy="1314388"/>
            </a:xfrm>
            <a:prstGeom prst="roundRect">
              <a:avLst>
                <a:gd name="adj" fmla="val 751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00" name="Rectangle: Rounded Corners 99">
            <a:extLst>
              <a:ext uri="{FF2B5EF4-FFF2-40B4-BE49-F238E27FC236}">
                <a16:creationId xmlns:a16="http://schemas.microsoft.com/office/drawing/2014/main" id="{2C06D1F4-BCDF-40BE-9899-617FEE926189}"/>
              </a:ext>
            </a:extLst>
          </p:cNvPr>
          <p:cNvSpPr/>
          <p:nvPr/>
        </p:nvSpPr>
        <p:spPr>
          <a:xfrm>
            <a:off x="4616462" y="7306636"/>
            <a:ext cx="7375510" cy="4471341"/>
          </a:xfrm>
          <a:prstGeom prst="roundRect">
            <a:avLst>
              <a:gd name="adj" fmla="val 3645"/>
            </a:avLst>
          </a:prstGeom>
          <a:solidFill>
            <a:srgbClr val="3A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400">
              <a:solidFill>
                <a:srgbClr val="DCDCDC"/>
              </a:solidFill>
              <a:latin typeface="Arial" panose="020B0604020202020204" pitchFamily="34" charset="0"/>
              <a:cs typeface="Arial" panose="020B0604020202020204" pitchFamily="34" charset="0"/>
            </a:endParaRPr>
          </a:p>
        </p:txBody>
      </p:sp>
      <p:grpSp>
        <p:nvGrpSpPr>
          <p:cNvPr id="101" name="Group 100">
            <a:extLst>
              <a:ext uri="{FF2B5EF4-FFF2-40B4-BE49-F238E27FC236}">
                <a16:creationId xmlns:a16="http://schemas.microsoft.com/office/drawing/2014/main" id="{10FC1E4E-1949-4566-85B7-DD1F55205671}"/>
              </a:ext>
            </a:extLst>
          </p:cNvPr>
          <p:cNvGrpSpPr/>
          <p:nvPr/>
        </p:nvGrpSpPr>
        <p:grpSpPr>
          <a:xfrm>
            <a:off x="3849673" y="6340209"/>
            <a:ext cx="8345331" cy="538474"/>
            <a:chOff x="3849673" y="6340209"/>
            <a:chExt cx="8345331" cy="538474"/>
          </a:xfrm>
        </p:grpSpPr>
        <p:grpSp>
          <p:nvGrpSpPr>
            <p:cNvPr id="102" name="Group 101">
              <a:extLst>
                <a:ext uri="{FF2B5EF4-FFF2-40B4-BE49-F238E27FC236}">
                  <a16:creationId xmlns:a16="http://schemas.microsoft.com/office/drawing/2014/main" id="{01EF2543-5277-4F92-B3E7-A0277F5CC247}"/>
                </a:ext>
              </a:extLst>
            </p:cNvPr>
            <p:cNvGrpSpPr/>
            <p:nvPr/>
          </p:nvGrpSpPr>
          <p:grpSpPr>
            <a:xfrm>
              <a:off x="3849673" y="6340209"/>
              <a:ext cx="8345331" cy="538474"/>
              <a:chOff x="3842786" y="6347982"/>
              <a:chExt cx="8345331" cy="538474"/>
            </a:xfrm>
          </p:grpSpPr>
          <p:sp>
            <p:nvSpPr>
              <p:cNvPr id="118" name="Rectangle 117">
                <a:extLst>
                  <a:ext uri="{FF2B5EF4-FFF2-40B4-BE49-F238E27FC236}">
                    <a16:creationId xmlns:a16="http://schemas.microsoft.com/office/drawing/2014/main" id="{43210741-C466-4B33-97EF-DED7B2C3B80D}"/>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Rectangle: Rounded Corners 118">
                <a:extLst>
                  <a:ext uri="{FF2B5EF4-FFF2-40B4-BE49-F238E27FC236}">
                    <a16:creationId xmlns:a16="http://schemas.microsoft.com/office/drawing/2014/main" id="{2F1F186C-7BEB-4DC5-B6B6-3367A1B776B8}"/>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grpSp>
        <p:pic>
          <p:nvPicPr>
            <p:cNvPr id="103" name="Picture 102">
              <a:extLst>
                <a:ext uri="{FF2B5EF4-FFF2-40B4-BE49-F238E27FC236}">
                  <a16:creationId xmlns:a16="http://schemas.microsoft.com/office/drawing/2014/main" id="{42A43008-6722-4AF5-A6A6-239F4D0F9FFB}"/>
                </a:ext>
              </a:extLst>
            </p:cNvPr>
            <p:cNvPicPr>
              <a:picLocks noChangeAspect="1"/>
            </p:cNvPicPr>
            <p:nvPr/>
          </p:nvPicPr>
          <p:blipFill rotWithShape="1">
            <a:blip r:embed="rId5"/>
            <a:srcRect l="89542" t="57714" r="2818" b="38328"/>
            <a:stretch/>
          </p:blipFill>
          <p:spPr>
            <a:xfrm>
              <a:off x="11784727" y="6472009"/>
              <a:ext cx="294701" cy="271479"/>
            </a:xfrm>
            <a:prstGeom prst="rect">
              <a:avLst/>
            </a:prstGeom>
          </p:spPr>
        </p:pic>
        <p:pic>
          <p:nvPicPr>
            <p:cNvPr id="113" name="Picture 112">
              <a:extLst>
                <a:ext uri="{FF2B5EF4-FFF2-40B4-BE49-F238E27FC236}">
                  <a16:creationId xmlns:a16="http://schemas.microsoft.com/office/drawing/2014/main" id="{D65FF49F-EAF1-4F61-9CA4-6DDF6D4305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14" name="Picture 113">
              <a:extLst>
                <a:ext uri="{FF2B5EF4-FFF2-40B4-BE49-F238E27FC236}">
                  <a16:creationId xmlns:a16="http://schemas.microsoft.com/office/drawing/2014/main" id="{B8624106-5B91-4FA8-816D-483A028DBEB9}"/>
                </a:ext>
              </a:extLst>
            </p:cNvPr>
            <p:cNvPicPr>
              <a:picLocks noChangeAspect="1"/>
            </p:cNvPicPr>
            <p:nvPr/>
          </p:nvPicPr>
          <p:blipFill rotWithShape="1">
            <a:blip r:embed="rId5"/>
            <a:srcRect l="1989" t="56842" r="58767" b="37115"/>
            <a:stretch/>
          </p:blipFill>
          <p:spPr>
            <a:xfrm>
              <a:off x="3900407" y="6412233"/>
              <a:ext cx="1513876" cy="414464"/>
            </a:xfrm>
            <a:prstGeom prst="rect">
              <a:avLst/>
            </a:prstGeom>
          </p:spPr>
        </p:pic>
      </p:grpSp>
      <p:pic>
        <p:nvPicPr>
          <p:cNvPr id="14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11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2" name="Group 151">
            <a:extLst>
              <a:ext uri="{FF2B5EF4-FFF2-40B4-BE49-F238E27FC236}">
                <a16:creationId xmlns:a16="http://schemas.microsoft.com/office/drawing/2014/main" id="{159329B4-4E3B-45DD-9894-D049191EBF6F}"/>
              </a:ext>
            </a:extLst>
          </p:cNvPr>
          <p:cNvGrpSpPr/>
          <p:nvPr/>
        </p:nvGrpSpPr>
        <p:grpSpPr>
          <a:xfrm>
            <a:off x="3900407" y="52014"/>
            <a:ext cx="8358872" cy="692121"/>
            <a:chOff x="3856579" y="7747"/>
            <a:chExt cx="8358872" cy="692121"/>
          </a:xfrm>
        </p:grpSpPr>
        <p:grpSp>
          <p:nvGrpSpPr>
            <p:cNvPr id="153" name="Group 152">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156" name="Rectangle 155">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7" name="TextBox 156">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154" name="Picture 153">
              <a:extLst>
                <a:ext uri="{FF2B5EF4-FFF2-40B4-BE49-F238E27FC236}">
                  <a16:creationId xmlns:a16="http://schemas.microsoft.com/office/drawing/2014/main" id="{AC314960-28DD-4821-A35D-996D29AB470F}"/>
                </a:ext>
              </a:extLst>
            </p:cNvPr>
            <p:cNvPicPr>
              <a:picLocks noChangeAspect="1"/>
            </p:cNvPicPr>
            <p:nvPr/>
          </p:nvPicPr>
          <p:blipFill rotWithShape="1">
            <a:blip r:embed="rId5"/>
            <a:srcRect l="78336" t="3150" r="1742" b="91620"/>
            <a:stretch/>
          </p:blipFill>
          <p:spPr>
            <a:xfrm>
              <a:off x="10069381" y="124762"/>
              <a:ext cx="1041155" cy="485919"/>
            </a:xfrm>
            <a:prstGeom prst="rect">
              <a:avLst/>
            </a:prstGeom>
          </p:spPr>
        </p:pic>
        <p:pic>
          <p:nvPicPr>
            <p:cNvPr id="155" name="Picture 154">
              <a:extLst>
                <a:ext uri="{FF2B5EF4-FFF2-40B4-BE49-F238E27FC236}">
                  <a16:creationId xmlns:a16="http://schemas.microsoft.com/office/drawing/2014/main" id="{895826D1-A371-4642-8CAB-37EB932A1C41}"/>
                </a:ext>
              </a:extLst>
            </p:cNvPr>
            <p:cNvPicPr>
              <a:picLocks noChangeAspect="1"/>
            </p:cNvPicPr>
            <p:nvPr/>
          </p:nvPicPr>
          <p:blipFill rotWithShape="1">
            <a:blip r:embed="rId9"/>
            <a:srcRect l="94421" t="4742" r="1172" b="91217"/>
            <a:stretch/>
          </p:blipFill>
          <p:spPr>
            <a:xfrm>
              <a:off x="11243275" y="178942"/>
              <a:ext cx="822422" cy="424156"/>
            </a:xfrm>
            <a:prstGeom prst="rect">
              <a:avLst/>
            </a:prstGeom>
          </p:spPr>
        </p:pic>
      </p:grpSp>
      <p:pic>
        <p:nvPicPr>
          <p:cNvPr id="15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1597" y="119256"/>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0" name="Rectangle 69">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1" name="Group 70">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72" name="Rectangle 71">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3" name="Group 72">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74" name="Picture 73">
                <a:extLst>
                  <a:ext uri="{FF2B5EF4-FFF2-40B4-BE49-F238E27FC236}">
                    <a16:creationId xmlns:a16="http://schemas.microsoft.com/office/drawing/2014/main" id="{2A11893A-006B-443E-A9E8-238E6192E8AC}"/>
                  </a:ext>
                </a:extLst>
              </p:cNvPr>
              <p:cNvPicPr>
                <a:picLocks noChangeAspect="1"/>
              </p:cNvPicPr>
              <p:nvPr/>
            </p:nvPicPr>
            <p:blipFill rotWithShape="1">
              <a:blip r:embed="rId10"/>
              <a:srcRect t="93263"/>
              <a:stretch/>
            </p:blipFill>
            <p:spPr>
              <a:xfrm>
                <a:off x="-6985" y="7137183"/>
                <a:ext cx="3857625" cy="462008"/>
              </a:xfrm>
              <a:prstGeom prst="rect">
                <a:avLst/>
              </a:prstGeom>
            </p:spPr>
          </p:pic>
          <p:sp>
            <p:nvSpPr>
              <p:cNvPr id="75" name="TextBox 74">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77" name="Group 76">
            <a:extLst>
              <a:ext uri="{FF2B5EF4-FFF2-40B4-BE49-F238E27FC236}">
                <a16:creationId xmlns:a16="http://schemas.microsoft.com/office/drawing/2014/main" id="{916B6565-2722-4985-B0C5-50E27856433E}"/>
              </a:ext>
            </a:extLst>
          </p:cNvPr>
          <p:cNvGrpSpPr/>
          <p:nvPr/>
        </p:nvGrpSpPr>
        <p:grpSpPr>
          <a:xfrm>
            <a:off x="-25491" y="-1"/>
            <a:ext cx="3888111" cy="1211286"/>
            <a:chOff x="-25491" y="17251"/>
            <a:chExt cx="3888111" cy="1194034"/>
          </a:xfrm>
        </p:grpSpPr>
        <p:sp>
          <p:nvSpPr>
            <p:cNvPr id="78" name="Rectangle 77">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9" name="TextBox 78">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80" name="Picture 79">
              <a:extLst>
                <a:ext uri="{FF2B5EF4-FFF2-40B4-BE49-F238E27FC236}">
                  <a16:creationId xmlns:a16="http://schemas.microsoft.com/office/drawing/2014/main" id="{A1B06998-3D59-4B71-A7DE-3EB7AF6C2AD4}"/>
                </a:ext>
              </a:extLst>
            </p:cNvPr>
            <p:cNvPicPr>
              <a:picLocks noChangeAspect="1"/>
            </p:cNvPicPr>
            <p:nvPr/>
          </p:nvPicPr>
          <p:blipFill rotWithShape="1">
            <a:blip r:embed="rId11"/>
            <a:srcRect l="85860" t="3408" r="3951" b="92414"/>
            <a:stretch/>
          </p:blipFill>
          <p:spPr>
            <a:xfrm>
              <a:off x="3301864" y="130769"/>
              <a:ext cx="548776" cy="400110"/>
            </a:xfrm>
            <a:prstGeom prst="rect">
              <a:avLst/>
            </a:prstGeom>
          </p:spPr>
        </p:pic>
        <p:sp>
          <p:nvSpPr>
            <p:cNvPr id="81" name="Oval 80">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2" name="Group 81">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84"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5" name="Picture 84">
                <a:extLst>
                  <a:ext uri="{FF2B5EF4-FFF2-40B4-BE49-F238E27FC236}">
                    <a16:creationId xmlns:a16="http://schemas.microsoft.com/office/drawing/2014/main" id="{E1DFF46F-71E7-45F2-B7F7-346BF3400E5E}"/>
                  </a:ext>
                </a:extLst>
              </p:cNvPr>
              <p:cNvPicPr>
                <a:picLocks noChangeAspect="1"/>
              </p:cNvPicPr>
              <p:nvPr/>
            </p:nvPicPr>
            <p:blipFill rotWithShape="1">
              <a:blip r:embed="rId13"/>
              <a:srcRect l="6012" t="9578" r="88454" b="86848"/>
              <a:stretch/>
            </p:blipFill>
            <p:spPr>
              <a:xfrm>
                <a:off x="170602" y="631823"/>
                <a:ext cx="265100" cy="304350"/>
              </a:xfrm>
              <a:prstGeom prst="rect">
                <a:avLst/>
              </a:prstGeom>
            </p:spPr>
          </p:pic>
        </p:grpSp>
        <p:sp>
          <p:nvSpPr>
            <p:cNvPr id="83" name="TextBox 82">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86"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85" y="-1"/>
            <a:ext cx="730318" cy="62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88" name="Oval 87">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TextBox 88">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90" name="Oval 89">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1" name="Group 90">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92" name="Oval 91">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3" name="TextBox 92">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94" name="Oval 93">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5" name="Group 94">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96" name="Oval 95">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Một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số</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lưu</a:t>
              </a:r>
              <a:r>
                <a:rPr lang="en-US" b="1" dirty="0">
                  <a:solidFill>
                    <a:schemeClr val="bg1"/>
                  </a:solidFill>
                  <a:latin typeface="Arial" panose="020B0604020202020204" pitchFamily="34" charset="0"/>
                  <a:cs typeface="Arial" panose="020B0604020202020204" pitchFamily="34" charset="0"/>
                </a:rPr>
                <a:t> ý </a:t>
              </a:r>
              <a:r>
                <a:rPr lang="en-US" b="1" dirty="0" err="1">
                  <a:solidFill>
                    <a:schemeClr val="bg1"/>
                  </a:solidFill>
                  <a:latin typeface="Arial" panose="020B0604020202020204" pitchFamily="34" charset="0"/>
                  <a:cs typeface="Arial" panose="020B0604020202020204" pitchFamily="34" charset="0"/>
                </a:rPr>
                <a:t>khi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viết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endParaRPr lang="vi-VN" b="1" dirty="0">
                <a:solidFill>
                  <a:schemeClr val="bg1"/>
                </a:solidFill>
                <a:latin typeface="Arial" panose="020B0604020202020204" pitchFamily="34" charset="0"/>
                <a:cs typeface="Arial" panose="020B0604020202020204" pitchFamily="34" charset="0"/>
              </a:endParaRPr>
            </a:p>
          </p:txBody>
        </p:sp>
        <p:sp>
          <p:nvSpPr>
            <p:cNvPr id="98" name="Oval 97">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9" name="Group 98">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104" name="Oval 103">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8" name="TextBox 107">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109" name="Oval 108">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 name="Rectangle 1"/>
          <p:cNvSpPr/>
          <p:nvPr/>
        </p:nvSpPr>
        <p:spPr>
          <a:xfrm>
            <a:off x="4181310" y="1654236"/>
            <a:ext cx="7268742" cy="1785104"/>
          </a:xfrm>
          <a:prstGeom prst="rect">
            <a:avLst/>
          </a:prstGeom>
        </p:spPr>
        <p:txBody>
          <a:bodyPr wrap="square">
            <a:spAutoFit/>
          </a:bodyPr>
          <a:lstStyle/>
          <a:p>
            <a:pPr marL="342900" indent="-342900" algn="just">
              <a:buFont typeface="Wingdings" pitchFamily="2" charset="2"/>
              <a:buChar char="Ø"/>
            </a:pPr>
            <a:r>
              <a:rPr lang="en-US" sz="2200" b="1" dirty="0">
                <a:latin typeface="Calibri" pitchFamily="34" charset="0"/>
                <a:cs typeface="Calibri" pitchFamily="34" charset="0"/>
              </a:rPr>
              <a:t> </a:t>
            </a:r>
            <a:r>
              <a:rPr lang="en-US" sz="2200" b="1" dirty="0" err="1">
                <a:latin typeface="Calibri" pitchFamily="34" charset="0"/>
                <a:cs typeface="Calibri" pitchFamily="34" charset="0"/>
              </a:rPr>
              <a:t>Tổng</a:t>
            </a:r>
            <a:r>
              <a:rPr lang="en-US" sz="2200" b="1" dirty="0">
                <a:latin typeface="Calibri" pitchFamily="34" charset="0"/>
                <a:cs typeface="Calibri" pitchFamily="34" charset="0"/>
              </a:rPr>
              <a:t> </a:t>
            </a:r>
            <a:r>
              <a:rPr lang="en-US" sz="2200" b="1" dirty="0" err="1">
                <a:latin typeface="Calibri" pitchFamily="34" charset="0"/>
                <a:cs typeface="Calibri" pitchFamily="34" charset="0"/>
              </a:rPr>
              <a:t>quan</a:t>
            </a:r>
            <a:r>
              <a:rPr lang="en-US" sz="2200" b="1" dirty="0">
                <a:latin typeface="Calibri" pitchFamily="34" charset="0"/>
                <a:cs typeface="Calibri" pitchFamily="34" charset="0"/>
              </a:rPr>
              <a:t> đ</a:t>
            </a:r>
            <a:r>
              <a:rPr lang="vi-VN" sz="2200" b="1" dirty="0">
                <a:latin typeface="Calibri" pitchFamily="34" charset="0"/>
                <a:cs typeface="Calibri" pitchFamily="34" charset="0"/>
              </a:rPr>
              <a:t>ược viết theo một trình tự hợp lý, bắt đầu từ các khái niệm, định nghĩa, cách thức đo lường các khái niệm, định nghĩa này, mô hình lý thuyết, các mô hình ứng dụng, kết quả đạt được từ các nghiên cứu thực nghiệm cho đến cuối cùng là bài học kinh nghiệm mà ta tự rút ra.</a:t>
            </a:r>
            <a:endParaRPr lang="en-US" sz="2200" b="1" dirty="0">
              <a:latin typeface="Calibri" pitchFamily="34" charset="0"/>
              <a:cs typeface="Calibri" pitchFamily="34" charset="0"/>
            </a:endParaRPr>
          </a:p>
        </p:txBody>
      </p:sp>
      <p:sp>
        <p:nvSpPr>
          <p:cNvPr id="111" name="Rectangle: Rounded Corners 106">
            <a:extLst>
              <a:ext uri="{FF2B5EF4-FFF2-40B4-BE49-F238E27FC236}">
                <a16:creationId xmlns:a16="http://schemas.microsoft.com/office/drawing/2014/main" id="{6DD07410-14AD-4726-8467-DF0715EFD5AD}"/>
              </a:ext>
            </a:extLst>
          </p:cNvPr>
          <p:cNvSpPr/>
          <p:nvPr/>
        </p:nvSpPr>
        <p:spPr>
          <a:xfrm>
            <a:off x="4246034" y="3712877"/>
            <a:ext cx="7479583" cy="914400"/>
          </a:xfrm>
          <a:prstGeom prst="roundRect">
            <a:avLst>
              <a:gd name="adj" fmla="val 751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Wingdings" pitchFamily="2" charset="2"/>
              <a:buChar char="Ø"/>
            </a:pPr>
            <a:r>
              <a:rPr lang="vi-VN" sz="2200" b="1" dirty="0">
                <a:solidFill>
                  <a:prstClr val="black"/>
                </a:solidFill>
                <a:latin typeface="Calibri" pitchFamily="34" charset="0"/>
                <a:cs typeface="Calibri" pitchFamily="34" charset="0"/>
              </a:rPr>
              <a:t>Chỉ ra được các thông tin, dữ liệu quan trọng cần phải được thu thập để giải quyết vấn đề nghiên cứu.</a:t>
            </a:r>
            <a:endParaRPr lang="en-US" sz="2200" b="1" dirty="0">
              <a:solidFill>
                <a:prstClr val="black"/>
              </a:solidFill>
              <a:latin typeface="Calibri" pitchFamily="34" charset="0"/>
              <a:cs typeface="Calibri" pitchFamily="34" charset="0"/>
            </a:endParaRPr>
          </a:p>
        </p:txBody>
      </p:sp>
      <p:sp>
        <p:nvSpPr>
          <p:cNvPr id="115" name="Rectangle: Rounded Corners 106">
            <a:extLst>
              <a:ext uri="{FF2B5EF4-FFF2-40B4-BE49-F238E27FC236}">
                <a16:creationId xmlns:a16="http://schemas.microsoft.com/office/drawing/2014/main" id="{6DD07410-14AD-4726-8467-DF0715EFD5AD}"/>
              </a:ext>
            </a:extLst>
          </p:cNvPr>
          <p:cNvSpPr/>
          <p:nvPr/>
        </p:nvSpPr>
        <p:spPr>
          <a:xfrm>
            <a:off x="4255293" y="4804873"/>
            <a:ext cx="7525161" cy="660228"/>
          </a:xfrm>
          <a:prstGeom prst="roundRect">
            <a:avLst>
              <a:gd name="adj" fmla="val 751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Wingdings" pitchFamily="2" charset="2"/>
              <a:buChar char="Ø"/>
            </a:pPr>
            <a:r>
              <a:rPr lang="vi-VN" sz="2200" b="1" dirty="0">
                <a:solidFill>
                  <a:prstClr val="black"/>
                </a:solidFill>
                <a:latin typeface="Calibri" pitchFamily="34" charset="0"/>
                <a:cs typeface="Calibri" pitchFamily="34" charset="0"/>
              </a:rPr>
              <a:t>Chỉ ra được phương thức thu thập dữ liệu</a:t>
            </a:r>
            <a:endParaRPr lang="en-US" sz="2200" b="1" dirty="0">
              <a:solidFill>
                <a:prstClr val="black"/>
              </a:solidFill>
              <a:latin typeface="Calibri" pitchFamily="34" charset="0"/>
              <a:cs typeface="Calibri" pitchFamily="34" charset="0"/>
            </a:endParaRPr>
          </a:p>
        </p:txBody>
      </p:sp>
      <p:sp>
        <p:nvSpPr>
          <p:cNvPr id="116" name="Rectangle: Rounded Corners 106">
            <a:extLst>
              <a:ext uri="{FF2B5EF4-FFF2-40B4-BE49-F238E27FC236}">
                <a16:creationId xmlns:a16="http://schemas.microsoft.com/office/drawing/2014/main" id="{6DD07410-14AD-4726-8467-DF0715EFD5AD}"/>
              </a:ext>
            </a:extLst>
          </p:cNvPr>
          <p:cNvSpPr/>
          <p:nvPr/>
        </p:nvSpPr>
        <p:spPr>
          <a:xfrm>
            <a:off x="4259757" y="5666338"/>
            <a:ext cx="7488650" cy="625209"/>
          </a:xfrm>
          <a:prstGeom prst="roundRect">
            <a:avLst>
              <a:gd name="adj" fmla="val 751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Wingdings" pitchFamily="2" charset="2"/>
              <a:buChar char="Ø"/>
            </a:pPr>
            <a:r>
              <a:rPr lang="vi-VN" sz="2200" b="1" dirty="0">
                <a:solidFill>
                  <a:prstClr val="black"/>
                </a:solidFill>
                <a:latin typeface="Calibri" pitchFamily="34" charset="0"/>
                <a:cs typeface="Calibri" pitchFamily="34" charset="0"/>
              </a:rPr>
              <a:t>Chỉ ra được phương thức xử lý và phân tích </a:t>
            </a:r>
            <a:endParaRPr lang="vi-VN" sz="2200" dirty="0"/>
          </a:p>
        </p:txBody>
      </p:sp>
    </p:spTree>
    <p:extLst>
      <p:ext uri="{BB962C8B-B14F-4D97-AF65-F5344CB8AC3E}">
        <p14:creationId xmlns:p14="http://schemas.microsoft.com/office/powerpoint/2010/main" val="35752762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250" fill="hold"/>
                                        <p:tgtEl>
                                          <p:spTgt spid="70"/>
                                        </p:tgtEl>
                                        <p:attrNameLst>
                                          <p:attrName>ppt_x</p:attrName>
                                        </p:attrNameLst>
                                      </p:cBhvr>
                                      <p:tavLst>
                                        <p:tav tm="0">
                                          <p:val>
                                            <p:strVal val="#ppt_x"/>
                                          </p:val>
                                        </p:tav>
                                        <p:tav tm="100000">
                                          <p:val>
                                            <p:strVal val="#ppt_x"/>
                                          </p:val>
                                        </p:tav>
                                      </p:tavLst>
                                    </p:anim>
                                    <p:anim calcmode="lin" valueType="num">
                                      <p:cBhvr additive="base">
                                        <p:cTn id="8" dur="250" fill="hold"/>
                                        <p:tgtEl>
                                          <p:spTgt spid="70"/>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250" fill="hold"/>
                                        <p:tgtEl>
                                          <p:spTgt spid="87"/>
                                        </p:tgtEl>
                                        <p:attrNameLst>
                                          <p:attrName>ppt_x</p:attrName>
                                        </p:attrNameLst>
                                      </p:cBhvr>
                                      <p:tavLst>
                                        <p:tav tm="0">
                                          <p:val>
                                            <p:strVal val="#ppt_x"/>
                                          </p:val>
                                        </p:tav>
                                        <p:tav tm="100000">
                                          <p:val>
                                            <p:strVal val="#ppt_x"/>
                                          </p:val>
                                        </p:tav>
                                      </p:tavLst>
                                    </p:anim>
                                    <p:anim calcmode="lin" valueType="num">
                                      <p:cBhvr additive="base">
                                        <p:cTn id="13" dur="250" fill="hold"/>
                                        <p:tgtEl>
                                          <p:spTgt spid="8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additive="base">
                                        <p:cTn id="17" dur="250" fill="hold"/>
                                        <p:tgtEl>
                                          <p:spTgt spid="91"/>
                                        </p:tgtEl>
                                        <p:attrNameLst>
                                          <p:attrName>ppt_x</p:attrName>
                                        </p:attrNameLst>
                                      </p:cBhvr>
                                      <p:tavLst>
                                        <p:tav tm="0">
                                          <p:val>
                                            <p:strVal val="#ppt_x"/>
                                          </p:val>
                                        </p:tav>
                                        <p:tav tm="100000">
                                          <p:val>
                                            <p:strVal val="#ppt_x"/>
                                          </p:val>
                                        </p:tav>
                                      </p:tavLst>
                                    </p:anim>
                                    <p:anim calcmode="lin" valueType="num">
                                      <p:cBhvr additive="base">
                                        <p:cTn id="18" dur="250" fill="hold"/>
                                        <p:tgtEl>
                                          <p:spTgt spid="91"/>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95"/>
                                        </p:tgtEl>
                                        <p:attrNameLst>
                                          <p:attrName>style.visibility</p:attrName>
                                        </p:attrNameLst>
                                      </p:cBhvr>
                                      <p:to>
                                        <p:strVal val="visible"/>
                                      </p:to>
                                    </p:set>
                                    <p:anim calcmode="lin" valueType="num">
                                      <p:cBhvr additive="base">
                                        <p:cTn id="22" dur="250" fill="hold"/>
                                        <p:tgtEl>
                                          <p:spTgt spid="95"/>
                                        </p:tgtEl>
                                        <p:attrNameLst>
                                          <p:attrName>ppt_x</p:attrName>
                                        </p:attrNameLst>
                                      </p:cBhvr>
                                      <p:tavLst>
                                        <p:tav tm="0">
                                          <p:val>
                                            <p:strVal val="#ppt_x"/>
                                          </p:val>
                                        </p:tav>
                                        <p:tav tm="100000">
                                          <p:val>
                                            <p:strVal val="#ppt_x"/>
                                          </p:val>
                                        </p:tav>
                                      </p:tavLst>
                                    </p:anim>
                                    <p:anim calcmode="lin" valueType="num">
                                      <p:cBhvr additive="base">
                                        <p:cTn id="23" dur="250" fill="hold"/>
                                        <p:tgtEl>
                                          <p:spTgt spid="95"/>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99"/>
                                        </p:tgtEl>
                                        <p:attrNameLst>
                                          <p:attrName>style.visibility</p:attrName>
                                        </p:attrNameLst>
                                      </p:cBhvr>
                                      <p:to>
                                        <p:strVal val="visible"/>
                                      </p:to>
                                    </p:set>
                                    <p:anim calcmode="lin" valueType="num">
                                      <p:cBhvr additive="base">
                                        <p:cTn id="27" dur="250" fill="hold"/>
                                        <p:tgtEl>
                                          <p:spTgt spid="99"/>
                                        </p:tgtEl>
                                        <p:attrNameLst>
                                          <p:attrName>ppt_x</p:attrName>
                                        </p:attrNameLst>
                                      </p:cBhvr>
                                      <p:tavLst>
                                        <p:tav tm="0">
                                          <p:val>
                                            <p:strVal val="#ppt_x"/>
                                          </p:val>
                                        </p:tav>
                                        <p:tav tm="100000">
                                          <p:val>
                                            <p:strVal val="#ppt_x"/>
                                          </p:val>
                                        </p:tav>
                                      </p:tavLst>
                                    </p:anim>
                                    <p:anim calcmode="lin" valueType="num">
                                      <p:cBhvr additive="base">
                                        <p:cTn id="28" dur="25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fade">
                                      <p:cBhvr>
                                        <p:cTn id="43" dur="500"/>
                                        <p:tgtEl>
                                          <p:spTgt spid="1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fade">
                                      <p:cBhvr>
                                        <p:cTn id="48" dur="500"/>
                                        <p:tgtEl>
                                          <p:spTgt spid="1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fade">
                                      <p:cBhvr>
                                        <p:cTn id="5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 grpId="0"/>
      <p:bldP spid="111" grpId="0" animBg="1"/>
      <p:bldP spid="115" grpId="0" animBg="1"/>
      <p:bldP spid="1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C6085E-52CF-47D0-B6B1-994F09B77ECA}"/>
              </a:ext>
            </a:extLst>
          </p:cNvPr>
          <p:cNvSpPr/>
          <p:nvPr/>
        </p:nvSpPr>
        <p:spPr>
          <a:xfrm>
            <a:off x="3846212" y="-1"/>
            <a:ext cx="8352225" cy="6878683"/>
          </a:xfrm>
          <a:prstGeom prst="rect">
            <a:avLst/>
          </a:prstGeom>
          <a:blipFill dpi="0" rotWithShape="1">
            <a:blip r:embed="rId2">
              <a:extLst>
                <a:ext uri="{28A0092B-C50C-407E-A947-70E740481C1C}">
                  <a14:useLocalDpi xmlns:a14="http://schemas.microsoft.com/office/drawing/2010/main" val="0"/>
                </a:ext>
              </a:extLst>
            </a:blip>
            <a:srcRect/>
            <a:stretch>
              <a:fillRect l="-107882" t="-31980" r="-10644" b="-15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7" name="Picture 116" descr="Shape, arrow&#10;&#10;Description automatically generated">
            <a:extLst>
              <a:ext uri="{FF2B5EF4-FFF2-40B4-BE49-F238E27FC236}">
                <a16:creationId xmlns:a16="http://schemas.microsoft.com/office/drawing/2014/main" id="{C30DB345-E529-4A71-8995-2BB3322FE46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8" b="96817" l="1437" r="94253">
                        <a14:foregroundMark x1="6609" y1="3979" x2="12356" y2="10875"/>
                        <a14:foregroundMark x1="1724" y1="3183" x2="1724" y2="3183"/>
                        <a14:foregroundMark x1="54598" y1="41645" x2="66667" y2="65782"/>
                        <a14:foregroundMark x1="34195" y1="28117" x2="43966" y2="59416"/>
                        <a14:foregroundMark x1="76724" y1="76127" x2="87931" y2="89390"/>
                        <a14:foregroundMark x1="94540" y1="86737" x2="94540" y2="86737"/>
                        <a14:foregroundMark x1="83046" y1="96817" x2="83046" y2="96817"/>
                        <a14:foregroundMark x1="19540" y1="22812" x2="36782" y2="51459"/>
                      </a14:backgroundRemoval>
                    </a14:imgEffect>
                  </a14:imgLayer>
                </a14:imgProps>
              </a:ext>
              <a:ext uri="{28A0092B-C50C-407E-A947-70E740481C1C}">
                <a14:useLocalDpi xmlns:a14="http://schemas.microsoft.com/office/drawing/2010/main" val="0"/>
              </a:ext>
            </a:extLst>
          </a:blip>
          <a:stretch>
            <a:fillRect/>
          </a:stretch>
        </p:blipFill>
        <p:spPr>
          <a:xfrm rot="20832387">
            <a:off x="-1078488" y="3595385"/>
            <a:ext cx="427897" cy="463555"/>
          </a:xfrm>
          <a:prstGeom prst="rect">
            <a:avLst/>
          </a:prstGeom>
        </p:spPr>
      </p:pic>
      <p:grpSp>
        <p:nvGrpSpPr>
          <p:cNvPr id="2" name="Group 1">
            <a:extLst>
              <a:ext uri="{FF2B5EF4-FFF2-40B4-BE49-F238E27FC236}">
                <a16:creationId xmlns:a16="http://schemas.microsoft.com/office/drawing/2014/main" id="{6CCB5870-918F-4FF3-A125-E317FF01F9E7}"/>
              </a:ext>
            </a:extLst>
          </p:cNvPr>
          <p:cNvGrpSpPr/>
          <p:nvPr/>
        </p:nvGrpSpPr>
        <p:grpSpPr>
          <a:xfrm>
            <a:off x="6931219" y="759493"/>
            <a:ext cx="5148210" cy="1158970"/>
            <a:chOff x="7934666" y="5368746"/>
            <a:chExt cx="4144762" cy="1065325"/>
          </a:xfrm>
        </p:grpSpPr>
        <p:sp>
          <p:nvSpPr>
            <p:cNvPr id="12" name="Rectangle: Rounded Corners 11">
              <a:extLst>
                <a:ext uri="{FF2B5EF4-FFF2-40B4-BE49-F238E27FC236}">
                  <a16:creationId xmlns:a16="http://schemas.microsoft.com/office/drawing/2014/main" id="{331DB863-4E98-4758-AA64-D5B9A4674B45}"/>
                </a:ext>
              </a:extLst>
            </p:cNvPr>
            <p:cNvSpPr/>
            <p:nvPr/>
          </p:nvSpPr>
          <p:spPr>
            <a:xfrm>
              <a:off x="7934666" y="5368746"/>
              <a:ext cx="3907501" cy="46593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smtClean="0">
                  <a:solidFill>
                    <a:schemeClr val="bg1"/>
                  </a:solidFill>
                  <a:latin typeface="Arial" panose="020B0604020202020204" pitchFamily="34" charset="0"/>
                  <a:cs typeface="Arial" panose="020B0604020202020204" pitchFamily="34" charset="0"/>
                </a:rPr>
                <a:t>Cần </a:t>
              </a:r>
              <a:r>
                <a:rPr lang="en-US" sz="1900" b="1" dirty="0" err="1">
                  <a:solidFill>
                    <a:schemeClr val="bg1"/>
                  </a:solidFill>
                  <a:latin typeface="Arial" panose="020B0604020202020204" pitchFamily="34" charset="0"/>
                  <a:cs typeface="Arial" panose="020B0604020202020204" pitchFamily="34" charset="0"/>
                </a:rPr>
                <a:t>viết</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tổng</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quan</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như</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thế</a:t>
              </a:r>
              <a:r>
                <a:rPr lang="en-US" sz="1900" b="1" dirty="0">
                  <a:solidFill>
                    <a:schemeClr val="bg1"/>
                  </a:solidFill>
                  <a:latin typeface="Arial" panose="020B0604020202020204" pitchFamily="34" charset="0"/>
                  <a:cs typeface="Arial" panose="020B0604020202020204" pitchFamily="34" charset="0"/>
                </a:rPr>
                <a:t> </a:t>
              </a:r>
              <a:r>
                <a:rPr lang="en-US" sz="1900" b="1" dirty="0" err="1">
                  <a:solidFill>
                    <a:schemeClr val="bg1"/>
                  </a:solidFill>
                  <a:latin typeface="Arial" panose="020B0604020202020204" pitchFamily="34" charset="0"/>
                  <a:cs typeface="Arial" panose="020B0604020202020204" pitchFamily="34" charset="0"/>
                </a:rPr>
                <a:t>nào</a:t>
              </a:r>
              <a:r>
                <a:rPr lang="en-US" sz="1900" b="1" dirty="0">
                  <a:solidFill>
                    <a:schemeClr val="bg1"/>
                  </a:solidFill>
                  <a:latin typeface="Arial" panose="020B0604020202020204" pitchFamily="34" charset="0"/>
                  <a:cs typeface="Arial" panose="020B0604020202020204" pitchFamily="34" charset="0"/>
                </a:rPr>
                <a:t>?</a:t>
              </a:r>
              <a:endParaRPr lang="vi-VN" sz="1900" b="1" dirty="0">
                <a:solidFill>
                  <a:schemeClr val="bg1"/>
                </a:solidFill>
                <a:latin typeface="Arial" panose="020B0604020202020204" pitchFamily="34" charset="0"/>
                <a:cs typeface="Arial" panose="020B0604020202020204" pitchFamily="34" charset="0"/>
              </a:endParaRPr>
            </a:p>
          </p:txBody>
        </p:sp>
        <p:pic>
          <p:nvPicPr>
            <p:cNvPr id="104" name="Picture 103">
              <a:extLst>
                <a:ext uri="{FF2B5EF4-FFF2-40B4-BE49-F238E27FC236}">
                  <a16:creationId xmlns:a16="http://schemas.microsoft.com/office/drawing/2014/main" id="{73AF91C4-BC5E-4471-97E1-DFF6104FBB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2726" b="56726" l="94386" r="98894">
                          <a14:foregroundMark x1="96457" y1="54212" x2="96779" y2="54529"/>
                        </a14:backgroundRemoval>
                      </a14:imgEffect>
                    </a14:imgLayer>
                  </a14:imgProps>
                </a:ext>
              </a:extLst>
            </a:blip>
            <a:srcRect l="93822" t="52226" r="542" b="42774"/>
            <a:stretch/>
          </p:blipFill>
          <p:spPr>
            <a:xfrm>
              <a:off x="11862001" y="6091128"/>
              <a:ext cx="217427" cy="342943"/>
            </a:xfrm>
            <a:prstGeom prst="rect">
              <a:avLst/>
            </a:prstGeom>
          </p:spPr>
        </p:pic>
      </p:grpSp>
      <p:grpSp>
        <p:nvGrpSpPr>
          <p:cNvPr id="105" name="Group 104">
            <a:extLst>
              <a:ext uri="{FF2B5EF4-FFF2-40B4-BE49-F238E27FC236}">
                <a16:creationId xmlns:a16="http://schemas.microsoft.com/office/drawing/2014/main" id="{D21C8EF8-ABC1-4525-9E80-B59314451B94}"/>
              </a:ext>
            </a:extLst>
          </p:cNvPr>
          <p:cNvGrpSpPr/>
          <p:nvPr/>
        </p:nvGrpSpPr>
        <p:grpSpPr>
          <a:xfrm>
            <a:off x="4025944" y="1534945"/>
            <a:ext cx="7901136" cy="4360404"/>
            <a:chOff x="4025944" y="2188423"/>
            <a:chExt cx="7901136" cy="3891611"/>
          </a:xfrm>
        </p:grpSpPr>
        <p:grpSp>
          <p:nvGrpSpPr>
            <p:cNvPr id="106" name="Group 105">
              <a:extLst>
                <a:ext uri="{FF2B5EF4-FFF2-40B4-BE49-F238E27FC236}">
                  <a16:creationId xmlns:a16="http://schemas.microsoft.com/office/drawing/2014/main" id="{97860BC3-CDA5-4025-B09F-5A340F9BCF51}"/>
                </a:ext>
              </a:extLst>
            </p:cNvPr>
            <p:cNvGrpSpPr/>
            <p:nvPr/>
          </p:nvGrpSpPr>
          <p:grpSpPr>
            <a:xfrm>
              <a:off x="4025944" y="2188423"/>
              <a:ext cx="6292299" cy="784052"/>
              <a:chOff x="4100362" y="5248474"/>
              <a:chExt cx="6292299" cy="784052"/>
            </a:xfrm>
          </p:grpSpPr>
          <p:sp>
            <p:nvSpPr>
              <p:cNvPr id="110" name="Oval 109">
                <a:extLst>
                  <a:ext uri="{FF2B5EF4-FFF2-40B4-BE49-F238E27FC236}">
                    <a16:creationId xmlns:a16="http://schemas.microsoft.com/office/drawing/2014/main" id="{F200B95F-76EB-4D81-9925-18BD72261C8E}"/>
                  </a:ext>
                </a:extLst>
              </p:cNvPr>
              <p:cNvSpPr/>
              <p:nvPr/>
            </p:nvSpPr>
            <p:spPr>
              <a:xfrm>
                <a:off x="4100362" y="5590762"/>
                <a:ext cx="480882" cy="441764"/>
              </a:xfrm>
              <a:prstGeom prst="ellipse">
                <a:avLst/>
              </a:prstGeom>
              <a:blipFill dpi="0" rotWithShape="1">
                <a:blip>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2" name="Rectangle: Rounded Corners 111">
                <a:extLst>
                  <a:ext uri="{FF2B5EF4-FFF2-40B4-BE49-F238E27FC236}">
                    <a16:creationId xmlns:a16="http://schemas.microsoft.com/office/drawing/2014/main" id="{61D7BE1E-7C06-4FE5-B374-CDD648C30F54}"/>
                  </a:ext>
                </a:extLst>
              </p:cNvPr>
              <p:cNvSpPr/>
              <p:nvPr/>
            </p:nvSpPr>
            <p:spPr>
              <a:xfrm>
                <a:off x="4144261" y="5248474"/>
                <a:ext cx="6248400" cy="44176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dirty="0" err="1">
                    <a:solidFill>
                      <a:schemeClr val="tx1"/>
                    </a:solidFill>
                    <a:latin typeface="Arial" panose="020B0604020202020204" pitchFamily="34" charset="0"/>
                    <a:cs typeface="Arial" panose="020B0604020202020204" pitchFamily="34" charset="0"/>
                  </a:rPr>
                  <a:t>Để</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xây</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dựng</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tổng</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quan</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bạn</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cần</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thực</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hiện</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các</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bước</a:t>
                </a:r>
                <a:r>
                  <a:rPr lang="en-US" sz="1700" b="1" dirty="0">
                    <a:solidFill>
                      <a:schemeClr val="tx1"/>
                    </a:solidFill>
                    <a:latin typeface="Arial" panose="020B0604020202020204" pitchFamily="34" charset="0"/>
                    <a:cs typeface="Arial" panose="020B0604020202020204" pitchFamily="34" charset="0"/>
                  </a:rPr>
                  <a:t> </a:t>
                </a:r>
                <a:r>
                  <a:rPr lang="en-US" sz="1700" b="1" dirty="0" err="1">
                    <a:solidFill>
                      <a:schemeClr val="tx1"/>
                    </a:solidFill>
                    <a:latin typeface="Arial" panose="020B0604020202020204" pitchFamily="34" charset="0"/>
                    <a:cs typeface="Arial" panose="020B0604020202020204" pitchFamily="34" charset="0"/>
                  </a:rPr>
                  <a:t>sau</a:t>
                </a:r>
                <a:r>
                  <a:rPr lang="en-US" sz="1700" b="1" dirty="0">
                    <a:solidFill>
                      <a:schemeClr val="tx1"/>
                    </a:solidFill>
                    <a:latin typeface="Arial" panose="020B0604020202020204" pitchFamily="34" charset="0"/>
                    <a:cs typeface="Arial" panose="020B0604020202020204" pitchFamily="34" charset="0"/>
                  </a:rPr>
                  <a:t>:</a:t>
                </a:r>
                <a:endParaRPr lang="vi-VN" sz="1700" b="1" dirty="0">
                  <a:solidFill>
                    <a:schemeClr val="tx1"/>
                  </a:solidFill>
                  <a:latin typeface="Arial" panose="020B0604020202020204" pitchFamily="34" charset="0"/>
                  <a:cs typeface="Arial" panose="020B0604020202020204" pitchFamily="34" charset="0"/>
                </a:endParaRPr>
              </a:p>
            </p:txBody>
          </p:sp>
        </p:grpSp>
        <p:sp>
          <p:nvSpPr>
            <p:cNvPr id="107" name="Rectangle: Rounded Corners 106">
              <a:extLst>
                <a:ext uri="{FF2B5EF4-FFF2-40B4-BE49-F238E27FC236}">
                  <a16:creationId xmlns:a16="http://schemas.microsoft.com/office/drawing/2014/main" id="{6DD07410-14AD-4726-8467-DF0715EFD5AD}"/>
                </a:ext>
              </a:extLst>
            </p:cNvPr>
            <p:cNvSpPr/>
            <p:nvPr/>
          </p:nvSpPr>
          <p:spPr>
            <a:xfrm>
              <a:off x="4232605" y="2876382"/>
              <a:ext cx="7694475" cy="3203652"/>
            </a:xfrm>
            <a:prstGeom prst="roundRect">
              <a:avLst>
                <a:gd name="adj" fmla="val 7515"/>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u="sng" dirty="0" err="1">
                  <a:solidFill>
                    <a:schemeClr val="tx1"/>
                  </a:solidFill>
                </a:rPr>
                <a:t>Bước</a:t>
              </a:r>
              <a:r>
                <a:rPr lang="en-US" sz="2500" b="1" u="sng" dirty="0">
                  <a:solidFill>
                    <a:schemeClr val="tx1"/>
                  </a:solidFill>
                </a:rPr>
                <a:t> 1</a:t>
              </a:r>
              <a:r>
                <a:rPr lang="en-US" sz="2500" b="1" dirty="0">
                  <a:solidFill>
                    <a:schemeClr val="tx1"/>
                  </a:solidFill>
                </a:rPr>
                <a:t>: </a:t>
              </a:r>
              <a:r>
                <a:rPr lang="en-US" sz="2500" b="1" dirty="0" err="1">
                  <a:solidFill>
                    <a:schemeClr val="tx1"/>
                  </a:solidFill>
                </a:rPr>
                <a:t>Xác</a:t>
              </a:r>
              <a:r>
                <a:rPr lang="en-US" sz="2500" b="1" dirty="0">
                  <a:solidFill>
                    <a:schemeClr val="tx1"/>
                  </a:solidFill>
                </a:rPr>
                <a:t> </a:t>
              </a:r>
              <a:r>
                <a:rPr lang="en-US" sz="2500" b="1" dirty="0" err="1">
                  <a:solidFill>
                    <a:schemeClr val="tx1"/>
                  </a:solidFill>
                </a:rPr>
                <a:t>định</a:t>
              </a:r>
              <a:r>
                <a:rPr lang="en-US" sz="2500" b="1" dirty="0">
                  <a:solidFill>
                    <a:schemeClr val="tx1"/>
                  </a:solidFill>
                </a:rPr>
                <a:t> </a:t>
              </a:r>
              <a:r>
                <a:rPr lang="en-US" sz="2500" b="1" dirty="0" err="1">
                  <a:solidFill>
                    <a:schemeClr val="tx1"/>
                  </a:solidFill>
                </a:rPr>
                <a:t>câu</a:t>
              </a:r>
              <a:r>
                <a:rPr lang="en-US" sz="2500" b="1" dirty="0">
                  <a:solidFill>
                    <a:schemeClr val="tx1"/>
                  </a:solidFill>
                </a:rPr>
                <a:t> </a:t>
              </a:r>
              <a:r>
                <a:rPr lang="en-US" sz="2500" b="1" dirty="0" err="1">
                  <a:solidFill>
                    <a:schemeClr val="tx1"/>
                  </a:solidFill>
                </a:rPr>
                <a:t>hỏi</a:t>
              </a:r>
              <a:r>
                <a:rPr lang="en-US" sz="2500" b="1" dirty="0">
                  <a:solidFill>
                    <a:schemeClr val="tx1"/>
                  </a:solidFill>
                </a:rPr>
                <a:t> </a:t>
              </a:r>
              <a:r>
                <a:rPr lang="en-US" sz="2500" b="1" dirty="0" err="1">
                  <a:solidFill>
                    <a:schemeClr val="tx1"/>
                  </a:solidFill>
                </a:rPr>
                <a:t>nghiên</a:t>
              </a:r>
              <a:r>
                <a:rPr lang="en-US" sz="2500" b="1" dirty="0">
                  <a:solidFill>
                    <a:schemeClr val="tx1"/>
                  </a:solidFill>
                </a:rPr>
                <a:t> </a:t>
              </a:r>
              <a:r>
                <a:rPr lang="en-US" sz="2500" b="1" dirty="0" err="1">
                  <a:solidFill>
                    <a:schemeClr val="tx1"/>
                  </a:solidFill>
                </a:rPr>
                <a:t>cứu</a:t>
              </a:r>
              <a:r>
                <a:rPr lang="en-US" sz="2500" b="1" dirty="0">
                  <a:solidFill>
                    <a:schemeClr val="tx1"/>
                  </a:solidFill>
                </a:rPr>
                <a:t> (</a:t>
              </a:r>
              <a:r>
                <a:rPr lang="en-US" sz="2500" b="1" dirty="0" err="1">
                  <a:solidFill>
                    <a:schemeClr val="tx1"/>
                  </a:solidFill>
                </a:rPr>
                <a:t>lưu</a:t>
              </a:r>
              <a:r>
                <a:rPr lang="en-US" sz="2500" b="1" dirty="0">
                  <a:solidFill>
                    <a:schemeClr val="tx1"/>
                  </a:solidFill>
                </a:rPr>
                <a:t> ý: </a:t>
              </a:r>
              <a:r>
                <a:rPr lang="en-US" sz="2500" b="1" dirty="0" err="1">
                  <a:solidFill>
                    <a:schemeClr val="tx1"/>
                  </a:solidFill>
                </a:rPr>
                <a:t>các</a:t>
              </a:r>
              <a:r>
                <a:rPr lang="en-US" sz="2500" b="1" dirty="0">
                  <a:solidFill>
                    <a:schemeClr val="tx1"/>
                  </a:solidFill>
                </a:rPr>
                <a:t> </a:t>
              </a:r>
              <a:r>
                <a:rPr lang="en-US" sz="2500" b="1" dirty="0" err="1">
                  <a:solidFill>
                    <a:schemeClr val="tx1"/>
                  </a:solidFill>
                </a:rPr>
                <a:t>từ</a:t>
              </a:r>
              <a:r>
                <a:rPr lang="en-US" sz="2500" b="1" dirty="0">
                  <a:solidFill>
                    <a:schemeClr val="tx1"/>
                  </a:solidFill>
                </a:rPr>
                <a:t> </a:t>
              </a:r>
              <a:r>
                <a:rPr lang="en-US" sz="2500" b="1" dirty="0" err="1">
                  <a:solidFill>
                    <a:schemeClr val="tx1"/>
                  </a:solidFill>
                </a:rPr>
                <a:t>khóa</a:t>
              </a:r>
              <a:r>
                <a:rPr lang="en-US" sz="2500" b="1" dirty="0">
                  <a:solidFill>
                    <a:schemeClr val="tx1"/>
                  </a:solidFill>
                </a:rPr>
                <a:t> ở </a:t>
              </a:r>
              <a:r>
                <a:rPr lang="en-US" sz="2500" b="1" dirty="0" err="1">
                  <a:solidFill>
                    <a:schemeClr val="tx1"/>
                  </a:solidFill>
                </a:rPr>
                <a:t>tên</a:t>
              </a:r>
              <a:r>
                <a:rPr lang="en-US" sz="2500" b="1" dirty="0">
                  <a:solidFill>
                    <a:schemeClr val="tx1"/>
                  </a:solidFill>
                </a:rPr>
                <a:t> </a:t>
              </a:r>
              <a:r>
                <a:rPr lang="en-US" sz="2500" b="1" dirty="0" err="1">
                  <a:solidFill>
                    <a:schemeClr val="tx1"/>
                  </a:solidFill>
                </a:rPr>
                <a:t>đề</a:t>
              </a:r>
              <a:r>
                <a:rPr lang="en-US" sz="2500" b="1" dirty="0">
                  <a:solidFill>
                    <a:schemeClr val="tx1"/>
                  </a:solidFill>
                </a:rPr>
                <a:t> </a:t>
              </a:r>
              <a:r>
                <a:rPr lang="en-US" sz="2500" b="1" dirty="0" err="1">
                  <a:solidFill>
                    <a:schemeClr val="tx1"/>
                  </a:solidFill>
                </a:rPr>
                <a:t>tài</a:t>
              </a:r>
              <a:r>
                <a:rPr lang="en-US" sz="2500" b="1" dirty="0">
                  <a:solidFill>
                    <a:schemeClr val="tx1"/>
                  </a:solidFill>
                </a:rPr>
                <a:t> </a:t>
              </a:r>
              <a:r>
                <a:rPr lang="en-US" sz="2500" b="1" dirty="0" err="1">
                  <a:solidFill>
                    <a:schemeClr val="tx1"/>
                  </a:solidFill>
                </a:rPr>
                <a:t>để</a:t>
              </a:r>
              <a:r>
                <a:rPr lang="en-US" sz="2500" b="1" dirty="0">
                  <a:solidFill>
                    <a:schemeClr val="tx1"/>
                  </a:solidFill>
                </a:rPr>
                <a:t> </a:t>
              </a:r>
              <a:r>
                <a:rPr lang="en-US" sz="2500" b="1" dirty="0" err="1">
                  <a:solidFill>
                    <a:schemeClr val="tx1"/>
                  </a:solidFill>
                </a:rPr>
                <a:t>tìm</a:t>
              </a:r>
              <a:r>
                <a:rPr lang="en-US" sz="2500" b="1" dirty="0">
                  <a:solidFill>
                    <a:schemeClr val="tx1"/>
                  </a:solidFill>
                </a:rPr>
                <a:t> </a:t>
              </a:r>
              <a:r>
                <a:rPr lang="en-US" sz="2500" b="1" dirty="0" err="1">
                  <a:solidFill>
                    <a:schemeClr val="tx1"/>
                  </a:solidFill>
                </a:rPr>
                <a:t>kiếm</a:t>
              </a:r>
              <a:r>
                <a:rPr lang="en-US" sz="2500" b="1" dirty="0">
                  <a:solidFill>
                    <a:schemeClr val="tx1"/>
                  </a:solidFill>
                </a:rPr>
                <a:t> </a:t>
              </a:r>
              <a:r>
                <a:rPr lang="en-US" sz="2500" b="1" dirty="0" err="1">
                  <a:solidFill>
                    <a:schemeClr val="tx1"/>
                  </a:solidFill>
                </a:rPr>
                <a:t>tài</a:t>
              </a:r>
              <a:r>
                <a:rPr lang="en-US" sz="2500" b="1" dirty="0">
                  <a:solidFill>
                    <a:schemeClr val="tx1"/>
                  </a:solidFill>
                </a:rPr>
                <a:t> </a:t>
              </a:r>
              <a:r>
                <a:rPr lang="en-US" sz="2500" b="1" dirty="0" err="1">
                  <a:solidFill>
                    <a:schemeClr val="tx1"/>
                  </a:solidFill>
                </a:rPr>
                <a:t>liệu</a:t>
              </a:r>
              <a:r>
                <a:rPr lang="en-US" sz="2500" b="1" dirty="0">
                  <a:solidFill>
                    <a:schemeClr val="tx1"/>
                  </a:solidFill>
                </a:rPr>
                <a:t>). </a:t>
              </a:r>
            </a:p>
            <a:p>
              <a:r>
                <a:rPr lang="en-US" sz="2500" b="1" u="sng" dirty="0" err="1">
                  <a:solidFill>
                    <a:schemeClr val="tx1"/>
                  </a:solidFill>
                </a:rPr>
                <a:t>Bước</a:t>
              </a:r>
              <a:r>
                <a:rPr lang="en-US" sz="2500" b="1" u="sng" dirty="0">
                  <a:solidFill>
                    <a:schemeClr val="tx1"/>
                  </a:solidFill>
                </a:rPr>
                <a:t> 2</a:t>
              </a:r>
              <a:r>
                <a:rPr lang="en-US" sz="2500" b="1" dirty="0">
                  <a:solidFill>
                    <a:schemeClr val="tx1"/>
                  </a:solidFill>
                </a:rPr>
                <a:t>: </a:t>
              </a:r>
              <a:r>
                <a:rPr lang="en-US" sz="2500" b="1" dirty="0" err="1">
                  <a:solidFill>
                    <a:schemeClr val="tx1"/>
                  </a:solidFill>
                </a:rPr>
                <a:t>Tìm</a:t>
              </a:r>
              <a:r>
                <a:rPr lang="en-US" sz="2500" b="1" dirty="0">
                  <a:solidFill>
                    <a:schemeClr val="tx1"/>
                  </a:solidFill>
                </a:rPr>
                <a:t> </a:t>
              </a:r>
              <a:r>
                <a:rPr lang="en-US" sz="2500" b="1" dirty="0" err="1">
                  <a:solidFill>
                    <a:schemeClr val="tx1"/>
                  </a:solidFill>
                </a:rPr>
                <a:t>kiếm</a:t>
              </a:r>
              <a:r>
                <a:rPr lang="en-US" sz="2500" b="1" dirty="0">
                  <a:solidFill>
                    <a:schemeClr val="tx1"/>
                  </a:solidFill>
                </a:rPr>
                <a:t> </a:t>
              </a:r>
              <a:r>
                <a:rPr lang="en-US" sz="2500" b="1" dirty="0" err="1">
                  <a:solidFill>
                    <a:schemeClr val="tx1"/>
                  </a:solidFill>
                </a:rPr>
                <a:t>và</a:t>
              </a:r>
              <a:r>
                <a:rPr lang="en-US" sz="2500" b="1" dirty="0">
                  <a:solidFill>
                    <a:schemeClr val="tx1"/>
                  </a:solidFill>
                </a:rPr>
                <a:t> </a:t>
              </a:r>
              <a:r>
                <a:rPr lang="en-US" sz="2500" b="1" dirty="0" err="1">
                  <a:solidFill>
                    <a:schemeClr val="tx1"/>
                  </a:solidFill>
                </a:rPr>
                <a:t>tập</a:t>
              </a:r>
              <a:r>
                <a:rPr lang="en-US" sz="2500" b="1" dirty="0">
                  <a:solidFill>
                    <a:schemeClr val="tx1"/>
                  </a:solidFill>
                </a:rPr>
                <a:t> </a:t>
              </a:r>
              <a:r>
                <a:rPr lang="en-US" sz="2500" b="1" dirty="0" err="1">
                  <a:solidFill>
                    <a:schemeClr val="tx1"/>
                  </a:solidFill>
                </a:rPr>
                <a:t>hợp</a:t>
              </a:r>
              <a:r>
                <a:rPr lang="en-US" sz="2500" b="1" dirty="0">
                  <a:solidFill>
                    <a:schemeClr val="tx1"/>
                  </a:solidFill>
                </a:rPr>
                <a:t> </a:t>
              </a:r>
              <a:r>
                <a:rPr lang="en-US" sz="2500" b="1" dirty="0" err="1">
                  <a:solidFill>
                    <a:schemeClr val="tx1"/>
                  </a:solidFill>
                </a:rPr>
                <a:t>tài</a:t>
              </a:r>
              <a:r>
                <a:rPr lang="en-US" sz="2500" b="1" dirty="0">
                  <a:solidFill>
                    <a:schemeClr val="tx1"/>
                  </a:solidFill>
                </a:rPr>
                <a:t> </a:t>
              </a:r>
              <a:r>
                <a:rPr lang="en-US" sz="2500" b="1" dirty="0" err="1">
                  <a:solidFill>
                    <a:schemeClr val="tx1"/>
                  </a:solidFill>
                </a:rPr>
                <a:t>liệu</a:t>
              </a:r>
              <a:r>
                <a:rPr lang="en-US" sz="2500" b="1" dirty="0">
                  <a:solidFill>
                    <a:schemeClr val="tx1"/>
                  </a:solidFill>
                </a:rPr>
                <a:t> (</a:t>
              </a:r>
              <a:r>
                <a:rPr lang="en-US" sz="2500" b="1" dirty="0" err="1">
                  <a:solidFill>
                    <a:schemeClr val="tx1"/>
                  </a:solidFill>
                </a:rPr>
                <a:t>tạo</a:t>
              </a:r>
              <a:r>
                <a:rPr lang="en-US" sz="2500" b="1" dirty="0">
                  <a:solidFill>
                    <a:schemeClr val="tx1"/>
                  </a:solidFill>
                </a:rPr>
                <a:t> </a:t>
              </a:r>
              <a:r>
                <a:rPr lang="en-US" sz="2500" b="1" dirty="0" err="1">
                  <a:solidFill>
                    <a:schemeClr val="tx1"/>
                  </a:solidFill>
                </a:rPr>
                <a:t>kho</a:t>
              </a:r>
              <a:r>
                <a:rPr lang="en-US" sz="2500" b="1" dirty="0">
                  <a:solidFill>
                    <a:schemeClr val="tx1"/>
                  </a:solidFill>
                </a:rPr>
                <a:t> </a:t>
              </a:r>
              <a:r>
                <a:rPr lang="en-US" sz="2500" b="1" dirty="0" err="1">
                  <a:solidFill>
                    <a:schemeClr val="tx1"/>
                  </a:solidFill>
                </a:rPr>
                <a:t>dữ</a:t>
              </a:r>
              <a:r>
                <a:rPr lang="en-US" sz="2500" b="1" dirty="0">
                  <a:solidFill>
                    <a:schemeClr val="tx1"/>
                  </a:solidFill>
                </a:rPr>
                <a:t> </a:t>
              </a:r>
              <a:r>
                <a:rPr lang="en-US" sz="2500" b="1" dirty="0" err="1">
                  <a:solidFill>
                    <a:schemeClr val="tx1"/>
                  </a:solidFill>
                </a:rPr>
                <a:t>liệu</a:t>
              </a:r>
              <a:r>
                <a:rPr lang="en-US" sz="2500" b="1" dirty="0">
                  <a:solidFill>
                    <a:schemeClr val="tx1"/>
                  </a:solidFill>
                </a:rPr>
                <a:t> </a:t>
              </a:r>
              <a:r>
                <a:rPr lang="en-US" sz="2500" b="1" dirty="0" err="1">
                  <a:solidFill>
                    <a:schemeClr val="tx1"/>
                  </a:solidFill>
                </a:rPr>
                <a:t>bằng</a:t>
              </a:r>
              <a:r>
                <a:rPr lang="en-US" sz="2500" b="1" dirty="0">
                  <a:solidFill>
                    <a:schemeClr val="tx1"/>
                  </a:solidFill>
                </a:rPr>
                <a:t> </a:t>
              </a:r>
              <a:r>
                <a:rPr lang="en-US" sz="2500" b="1" dirty="0" err="1">
                  <a:solidFill>
                    <a:schemeClr val="tx1"/>
                  </a:solidFill>
                </a:rPr>
                <a:t>các</a:t>
              </a:r>
              <a:r>
                <a:rPr lang="en-US" sz="2500" b="1" dirty="0">
                  <a:solidFill>
                    <a:schemeClr val="tx1"/>
                  </a:solidFill>
                </a:rPr>
                <a:t> </a:t>
              </a:r>
              <a:r>
                <a:rPr lang="en-US" sz="2500" b="1" dirty="0" err="1">
                  <a:solidFill>
                    <a:schemeClr val="tx1"/>
                  </a:solidFill>
                </a:rPr>
                <a:t>phần</a:t>
              </a:r>
              <a:r>
                <a:rPr lang="en-US" sz="2500" b="1" dirty="0">
                  <a:solidFill>
                    <a:schemeClr val="tx1"/>
                  </a:solidFill>
                </a:rPr>
                <a:t> </a:t>
              </a:r>
              <a:r>
                <a:rPr lang="en-US" sz="2500" b="1" dirty="0" err="1">
                  <a:solidFill>
                    <a:schemeClr val="tx1"/>
                  </a:solidFill>
                </a:rPr>
                <a:t>mềm</a:t>
              </a:r>
              <a:r>
                <a:rPr lang="en-US" sz="2500" b="1" dirty="0">
                  <a:solidFill>
                    <a:schemeClr val="tx1"/>
                  </a:solidFill>
                </a:rPr>
                <a:t> Endnote; Mendeley….). </a:t>
              </a:r>
            </a:p>
            <a:p>
              <a:r>
                <a:rPr lang="en-US" sz="2500" b="1" u="sng" dirty="0" err="1">
                  <a:solidFill>
                    <a:schemeClr val="tx1"/>
                  </a:solidFill>
                </a:rPr>
                <a:t>Bước</a:t>
              </a:r>
              <a:r>
                <a:rPr lang="en-US" sz="2500" b="1" u="sng" dirty="0">
                  <a:solidFill>
                    <a:schemeClr val="tx1"/>
                  </a:solidFill>
                </a:rPr>
                <a:t> 3</a:t>
              </a:r>
              <a:r>
                <a:rPr lang="en-US" sz="2500" b="1" dirty="0">
                  <a:solidFill>
                    <a:schemeClr val="tx1"/>
                  </a:solidFill>
                </a:rPr>
                <a:t>: </a:t>
              </a:r>
              <a:r>
                <a:rPr lang="en-US" sz="2500" b="1" dirty="0" err="1">
                  <a:solidFill>
                    <a:schemeClr val="tx1"/>
                  </a:solidFill>
                </a:rPr>
                <a:t>Đọc</a:t>
              </a:r>
              <a:r>
                <a:rPr lang="en-US" sz="2500" b="1" dirty="0">
                  <a:solidFill>
                    <a:schemeClr val="tx1"/>
                  </a:solidFill>
                </a:rPr>
                <a:t>, </a:t>
              </a:r>
              <a:r>
                <a:rPr lang="en-US" sz="2500" b="1" dirty="0" err="1">
                  <a:solidFill>
                    <a:schemeClr val="tx1"/>
                  </a:solidFill>
                </a:rPr>
                <a:t>phân</a:t>
              </a:r>
              <a:r>
                <a:rPr lang="en-US" sz="2500" b="1" dirty="0">
                  <a:solidFill>
                    <a:schemeClr val="tx1"/>
                  </a:solidFill>
                </a:rPr>
                <a:t> </a:t>
              </a:r>
              <a:r>
                <a:rPr lang="en-US" sz="2500" b="1" dirty="0" err="1">
                  <a:solidFill>
                    <a:schemeClr val="tx1"/>
                  </a:solidFill>
                </a:rPr>
                <a:t>loại</a:t>
              </a:r>
              <a:r>
                <a:rPr lang="en-US" sz="2500" b="1" dirty="0">
                  <a:solidFill>
                    <a:schemeClr val="tx1"/>
                  </a:solidFill>
                </a:rPr>
                <a:t> </a:t>
              </a:r>
              <a:r>
                <a:rPr lang="en-US" sz="2500" b="1" dirty="0" err="1">
                  <a:solidFill>
                    <a:schemeClr val="tx1"/>
                  </a:solidFill>
                </a:rPr>
                <a:t>tài</a:t>
              </a:r>
              <a:r>
                <a:rPr lang="en-US" sz="2500" b="1" dirty="0">
                  <a:solidFill>
                    <a:schemeClr val="tx1"/>
                  </a:solidFill>
                </a:rPr>
                <a:t> </a:t>
              </a:r>
              <a:r>
                <a:rPr lang="en-US" sz="2500" b="1" dirty="0" err="1">
                  <a:solidFill>
                    <a:schemeClr val="tx1"/>
                  </a:solidFill>
                </a:rPr>
                <a:t>liệu</a:t>
              </a:r>
              <a:r>
                <a:rPr lang="en-US" sz="2500" b="1" dirty="0">
                  <a:solidFill>
                    <a:schemeClr val="tx1"/>
                  </a:solidFill>
                </a:rPr>
                <a:t> (</a:t>
              </a:r>
              <a:r>
                <a:rPr lang="en-US" sz="2500" b="1" dirty="0" err="1">
                  <a:solidFill>
                    <a:schemeClr val="tx1"/>
                  </a:solidFill>
                </a:rPr>
                <a:t>Đánh</a:t>
              </a:r>
              <a:r>
                <a:rPr lang="en-US" sz="2500" b="1" dirty="0">
                  <a:solidFill>
                    <a:schemeClr val="tx1"/>
                  </a:solidFill>
                </a:rPr>
                <a:t> </a:t>
              </a:r>
              <a:r>
                <a:rPr lang="en-US" sz="2500" b="1" dirty="0" err="1">
                  <a:solidFill>
                    <a:schemeClr val="tx1"/>
                  </a:solidFill>
                </a:rPr>
                <a:t>số</a:t>
              </a:r>
              <a:r>
                <a:rPr lang="en-US" sz="2500" b="1" dirty="0">
                  <a:solidFill>
                    <a:schemeClr val="tx1"/>
                  </a:solidFill>
                </a:rPr>
                <a:t> </a:t>
              </a:r>
              <a:r>
                <a:rPr lang="en-US" sz="2500" b="1" dirty="0" err="1">
                  <a:solidFill>
                    <a:schemeClr val="tx1"/>
                  </a:solidFill>
                </a:rPr>
                <a:t>tài</a:t>
              </a:r>
              <a:r>
                <a:rPr lang="en-US" sz="2500" b="1" dirty="0">
                  <a:solidFill>
                    <a:schemeClr val="tx1"/>
                  </a:solidFill>
                </a:rPr>
                <a:t> </a:t>
              </a:r>
              <a:r>
                <a:rPr lang="en-US" sz="2500" b="1" dirty="0" err="1">
                  <a:solidFill>
                    <a:schemeClr val="tx1"/>
                  </a:solidFill>
                </a:rPr>
                <a:t>liệu</a:t>
              </a:r>
              <a:r>
                <a:rPr lang="en-US" sz="2500" b="1" dirty="0">
                  <a:solidFill>
                    <a:schemeClr val="tx1"/>
                  </a:solidFill>
                </a:rPr>
                <a:t>, </a:t>
              </a:r>
              <a:r>
                <a:rPr lang="en-US" sz="2500" b="1" dirty="0" err="1">
                  <a:solidFill>
                    <a:schemeClr val="tx1"/>
                  </a:solidFill>
                </a:rPr>
                <a:t>phân</a:t>
              </a:r>
              <a:r>
                <a:rPr lang="en-US" sz="2500" b="1" dirty="0">
                  <a:solidFill>
                    <a:schemeClr val="tx1"/>
                  </a:solidFill>
                </a:rPr>
                <a:t> </a:t>
              </a:r>
              <a:r>
                <a:rPr lang="en-US" sz="2500" b="1" dirty="0" err="1">
                  <a:solidFill>
                    <a:schemeClr val="tx1"/>
                  </a:solidFill>
                </a:rPr>
                <a:t>loại</a:t>
              </a:r>
              <a:r>
                <a:rPr lang="en-US" sz="2500" b="1" dirty="0">
                  <a:solidFill>
                    <a:schemeClr val="tx1"/>
                  </a:solidFill>
                </a:rPr>
                <a:t> </a:t>
              </a:r>
              <a:r>
                <a:rPr lang="en-US" sz="2500" b="1" dirty="0" err="1">
                  <a:solidFill>
                    <a:schemeClr val="tx1"/>
                  </a:solidFill>
                </a:rPr>
                <a:t>theo</a:t>
              </a:r>
              <a:r>
                <a:rPr lang="en-US" sz="2500" b="1" dirty="0">
                  <a:solidFill>
                    <a:schemeClr val="tx1"/>
                  </a:solidFill>
                </a:rPr>
                <a:t> </a:t>
              </a:r>
              <a:r>
                <a:rPr lang="en-US" sz="2500" b="1" dirty="0" err="1">
                  <a:solidFill>
                    <a:schemeClr val="tx1"/>
                  </a:solidFill>
                </a:rPr>
                <a:t>các</a:t>
              </a:r>
              <a:r>
                <a:rPr lang="en-US" sz="2500" b="1" dirty="0">
                  <a:solidFill>
                    <a:schemeClr val="tx1"/>
                  </a:solidFill>
                </a:rPr>
                <a:t> folder</a:t>
              </a:r>
              <a:r>
                <a:rPr lang="en-US" sz="2500" b="1" dirty="0" smtClean="0">
                  <a:solidFill>
                    <a:schemeClr val="tx1"/>
                  </a:solidFill>
                </a:rPr>
                <a:t>).</a:t>
              </a:r>
              <a:endParaRPr lang="en-US" sz="2500" b="1" dirty="0">
                <a:solidFill>
                  <a:schemeClr val="tx1"/>
                </a:solidFill>
              </a:endParaRPr>
            </a:p>
            <a:p>
              <a:r>
                <a:rPr lang="en-US" sz="2500" b="1" dirty="0" err="1">
                  <a:solidFill>
                    <a:schemeClr val="tx1"/>
                  </a:solidFill>
                </a:rPr>
                <a:t>Bước</a:t>
              </a:r>
              <a:r>
                <a:rPr lang="en-US" sz="2500" b="1" dirty="0">
                  <a:solidFill>
                    <a:schemeClr val="tx1"/>
                  </a:solidFill>
                </a:rPr>
                <a:t> 4: </a:t>
              </a:r>
              <a:r>
                <a:rPr lang="en-US" sz="2500" b="1" dirty="0" err="1">
                  <a:solidFill>
                    <a:schemeClr val="tx1"/>
                  </a:solidFill>
                </a:rPr>
                <a:t>Phân</a:t>
              </a:r>
              <a:r>
                <a:rPr lang="en-US" sz="2500" b="1" dirty="0">
                  <a:solidFill>
                    <a:schemeClr val="tx1"/>
                  </a:solidFill>
                </a:rPr>
                <a:t> </a:t>
              </a:r>
              <a:r>
                <a:rPr lang="en-US" sz="2500" b="1" dirty="0" err="1">
                  <a:solidFill>
                    <a:schemeClr val="tx1"/>
                  </a:solidFill>
                </a:rPr>
                <a:t>tích</a:t>
              </a:r>
              <a:r>
                <a:rPr lang="en-US" sz="2500" b="1" dirty="0">
                  <a:solidFill>
                    <a:schemeClr val="tx1"/>
                  </a:solidFill>
                </a:rPr>
                <a:t> </a:t>
              </a:r>
              <a:r>
                <a:rPr lang="en-US" sz="2500" b="1" dirty="0" err="1">
                  <a:solidFill>
                    <a:schemeClr val="tx1"/>
                  </a:solidFill>
                </a:rPr>
                <a:t>và</a:t>
              </a:r>
              <a:r>
                <a:rPr lang="en-US" sz="2500" b="1" dirty="0">
                  <a:solidFill>
                    <a:schemeClr val="tx1"/>
                  </a:solidFill>
                </a:rPr>
                <a:t> </a:t>
              </a:r>
              <a:r>
                <a:rPr lang="en-US" sz="2500" b="1" dirty="0" err="1">
                  <a:solidFill>
                    <a:schemeClr val="tx1"/>
                  </a:solidFill>
                </a:rPr>
                <a:t>chỉ</a:t>
              </a:r>
              <a:r>
                <a:rPr lang="en-US" sz="2500" b="1" dirty="0">
                  <a:solidFill>
                    <a:schemeClr val="tx1"/>
                  </a:solidFill>
                </a:rPr>
                <a:t> </a:t>
              </a:r>
              <a:r>
                <a:rPr lang="en-US" sz="2500" b="1" dirty="0" err="1">
                  <a:solidFill>
                    <a:schemeClr val="tx1"/>
                  </a:solidFill>
                </a:rPr>
                <a:t>ra</a:t>
              </a:r>
              <a:r>
                <a:rPr lang="en-US" sz="2500" b="1" dirty="0">
                  <a:solidFill>
                    <a:schemeClr val="tx1"/>
                  </a:solidFill>
                </a:rPr>
                <a:t> </a:t>
              </a:r>
              <a:r>
                <a:rPr lang="en-US" sz="2500" b="1" dirty="0" err="1">
                  <a:solidFill>
                    <a:schemeClr val="tx1"/>
                  </a:solidFill>
                </a:rPr>
                <a:t>những</a:t>
              </a:r>
              <a:r>
                <a:rPr lang="en-US" sz="2500" b="1" dirty="0">
                  <a:solidFill>
                    <a:schemeClr val="tx1"/>
                  </a:solidFill>
                </a:rPr>
                <a:t> </a:t>
              </a:r>
              <a:r>
                <a:rPr lang="en-US" sz="2500" b="1" dirty="0" err="1">
                  <a:solidFill>
                    <a:schemeClr val="tx1"/>
                  </a:solidFill>
                </a:rPr>
                <a:t>điểm</a:t>
              </a:r>
              <a:r>
                <a:rPr lang="en-US" sz="2500" b="1" dirty="0">
                  <a:solidFill>
                    <a:schemeClr val="tx1"/>
                  </a:solidFill>
                </a:rPr>
                <a:t> </a:t>
              </a:r>
              <a:r>
                <a:rPr lang="en-US" sz="2500" b="1" dirty="0" err="1">
                  <a:solidFill>
                    <a:schemeClr val="tx1"/>
                  </a:solidFill>
                </a:rPr>
                <a:t>chung</a:t>
              </a:r>
              <a:r>
                <a:rPr lang="en-US" sz="2500" b="1" dirty="0">
                  <a:solidFill>
                    <a:schemeClr val="tx1"/>
                  </a:solidFill>
                </a:rPr>
                <a:t> </a:t>
              </a:r>
              <a:r>
                <a:rPr lang="en-US" sz="2500" b="1" dirty="0" err="1">
                  <a:solidFill>
                    <a:schemeClr val="tx1"/>
                  </a:solidFill>
                </a:rPr>
                <a:t>và</a:t>
              </a:r>
              <a:r>
                <a:rPr lang="en-US" sz="2500" b="1" dirty="0">
                  <a:solidFill>
                    <a:schemeClr val="tx1"/>
                  </a:solidFill>
                </a:rPr>
                <a:t>              </a:t>
              </a:r>
              <a:r>
                <a:rPr lang="en-US" sz="2500" b="1" dirty="0" err="1">
                  <a:solidFill>
                    <a:schemeClr val="tx1"/>
                  </a:solidFill>
                </a:rPr>
                <a:t>riêng</a:t>
              </a:r>
              <a:r>
                <a:rPr lang="en-US" sz="2500" b="1" dirty="0">
                  <a:solidFill>
                    <a:schemeClr val="tx1"/>
                  </a:solidFill>
                </a:rPr>
                <a:t> </a:t>
              </a:r>
              <a:r>
                <a:rPr lang="en-US" sz="2500" b="1" dirty="0" err="1">
                  <a:solidFill>
                    <a:schemeClr val="tx1"/>
                  </a:solidFill>
                </a:rPr>
                <a:t>liên</a:t>
              </a:r>
              <a:r>
                <a:rPr lang="en-US" sz="2500" b="1" dirty="0">
                  <a:solidFill>
                    <a:schemeClr val="tx1"/>
                  </a:solidFill>
                </a:rPr>
                <a:t> </a:t>
              </a:r>
              <a:r>
                <a:rPr lang="en-US" sz="2500" b="1" dirty="0" err="1">
                  <a:solidFill>
                    <a:schemeClr val="tx1"/>
                  </a:solidFill>
                </a:rPr>
                <a:t>quan</a:t>
              </a:r>
              <a:r>
                <a:rPr lang="en-US" sz="2500" b="1" dirty="0">
                  <a:solidFill>
                    <a:schemeClr val="tx1"/>
                  </a:solidFill>
                </a:rPr>
                <a:t> </a:t>
              </a:r>
              <a:r>
                <a:rPr lang="en-US" sz="2500" b="1" dirty="0" err="1">
                  <a:solidFill>
                    <a:schemeClr val="tx1"/>
                  </a:solidFill>
                </a:rPr>
                <a:t>đến</a:t>
              </a:r>
              <a:r>
                <a:rPr lang="en-US" sz="2500" b="1" dirty="0">
                  <a:solidFill>
                    <a:schemeClr val="tx1"/>
                  </a:solidFill>
                </a:rPr>
                <a:t> </a:t>
              </a:r>
              <a:r>
                <a:rPr lang="en-US" sz="2500" b="1" dirty="0" err="1">
                  <a:solidFill>
                    <a:schemeClr val="tx1"/>
                  </a:solidFill>
                </a:rPr>
                <a:t>vấn</a:t>
              </a:r>
              <a:r>
                <a:rPr lang="en-US" sz="2500" b="1" dirty="0">
                  <a:solidFill>
                    <a:schemeClr val="tx1"/>
                  </a:solidFill>
                </a:rPr>
                <a:t> </a:t>
              </a:r>
              <a:r>
                <a:rPr lang="en-US" sz="2500" b="1" dirty="0" err="1">
                  <a:solidFill>
                    <a:schemeClr val="tx1"/>
                  </a:solidFill>
                </a:rPr>
                <a:t>đề</a:t>
              </a:r>
              <a:r>
                <a:rPr lang="en-US" sz="2500" b="1" dirty="0">
                  <a:solidFill>
                    <a:schemeClr val="tx1"/>
                  </a:solidFill>
                </a:rPr>
                <a:t> </a:t>
              </a:r>
              <a:r>
                <a:rPr lang="en-US" sz="2500" b="1" dirty="0" err="1">
                  <a:solidFill>
                    <a:schemeClr val="tx1"/>
                  </a:solidFill>
                </a:rPr>
                <a:t>nghiên</a:t>
              </a:r>
              <a:r>
                <a:rPr lang="en-US" sz="2500" b="1" dirty="0">
                  <a:solidFill>
                    <a:schemeClr val="tx1"/>
                  </a:solidFill>
                </a:rPr>
                <a:t> </a:t>
              </a:r>
              <a:r>
                <a:rPr lang="en-US" sz="2500" b="1" dirty="0" err="1">
                  <a:solidFill>
                    <a:schemeClr val="tx1"/>
                  </a:solidFill>
                </a:rPr>
                <a:t>cứu</a:t>
              </a:r>
              <a:r>
                <a:rPr lang="en-US" sz="2500" b="1" dirty="0">
                  <a:solidFill>
                    <a:schemeClr val="tx1"/>
                  </a:solidFill>
                </a:rPr>
                <a:t>.</a:t>
              </a:r>
            </a:p>
            <a:p>
              <a:r>
                <a:rPr lang="en-US" sz="2500" b="1" u="sng" dirty="0" err="1">
                  <a:solidFill>
                    <a:schemeClr val="tx1"/>
                  </a:solidFill>
                </a:rPr>
                <a:t>Bước</a:t>
              </a:r>
              <a:r>
                <a:rPr lang="en-US" sz="2500" b="1" u="sng" dirty="0">
                  <a:solidFill>
                    <a:schemeClr val="tx1"/>
                  </a:solidFill>
                </a:rPr>
                <a:t> 5</a:t>
              </a:r>
              <a:r>
                <a:rPr lang="en-US" sz="2500" b="1" dirty="0">
                  <a:solidFill>
                    <a:schemeClr val="tx1"/>
                  </a:solidFill>
                </a:rPr>
                <a:t>: Bình </a:t>
              </a:r>
              <a:r>
                <a:rPr lang="en-US" sz="2500" b="1" dirty="0" err="1">
                  <a:solidFill>
                    <a:schemeClr val="tx1"/>
                  </a:solidFill>
                </a:rPr>
                <a:t>luận</a:t>
              </a:r>
              <a:r>
                <a:rPr lang="en-US" sz="2500" b="1" dirty="0">
                  <a:solidFill>
                    <a:schemeClr val="tx1"/>
                  </a:solidFill>
                </a:rPr>
                <a:t> </a:t>
              </a:r>
              <a:r>
                <a:rPr lang="en-US" sz="2500" b="1" dirty="0" err="1">
                  <a:solidFill>
                    <a:schemeClr val="tx1"/>
                  </a:solidFill>
                </a:rPr>
                <a:t>và</a:t>
              </a:r>
              <a:r>
                <a:rPr lang="en-US" sz="2500" b="1" dirty="0">
                  <a:solidFill>
                    <a:schemeClr val="tx1"/>
                  </a:solidFill>
                </a:rPr>
                <a:t> </a:t>
              </a:r>
              <a:r>
                <a:rPr lang="en-US" sz="2500" b="1" dirty="0" err="1">
                  <a:solidFill>
                    <a:schemeClr val="tx1"/>
                  </a:solidFill>
                </a:rPr>
                <a:t>tổng</a:t>
              </a:r>
              <a:r>
                <a:rPr lang="en-US" sz="2500" b="1" dirty="0">
                  <a:solidFill>
                    <a:schemeClr val="tx1"/>
                  </a:solidFill>
                </a:rPr>
                <a:t> </a:t>
              </a:r>
              <a:r>
                <a:rPr lang="en-US" sz="2500" b="1" dirty="0" err="1">
                  <a:solidFill>
                    <a:schemeClr val="tx1"/>
                  </a:solidFill>
                </a:rPr>
                <a:t>kết</a:t>
              </a:r>
              <a:r>
                <a:rPr lang="en-US" sz="2500" b="1" dirty="0">
                  <a:solidFill>
                    <a:schemeClr val="tx1"/>
                  </a:solidFill>
                </a:rPr>
                <a:t> </a:t>
              </a:r>
              <a:r>
                <a:rPr lang="en-US" sz="2500" b="1" dirty="0" err="1" smtClean="0">
                  <a:solidFill>
                    <a:schemeClr val="tx1"/>
                  </a:solidFill>
                </a:rPr>
                <a:t>lại</a:t>
              </a:r>
              <a:r>
                <a:rPr lang="en-US" sz="2500" b="1" dirty="0" smtClean="0">
                  <a:solidFill>
                    <a:schemeClr val="tx1"/>
                  </a:solidFill>
                </a:rPr>
                <a:t>.</a:t>
              </a:r>
              <a:endParaRPr lang="vi-VN" sz="2500" b="1" dirty="0">
                <a:solidFill>
                  <a:schemeClr val="tx1"/>
                </a:solidFill>
              </a:endParaRPr>
            </a:p>
          </p:txBody>
        </p:sp>
      </p:grpSp>
      <p:grpSp>
        <p:nvGrpSpPr>
          <p:cNvPr id="125" name="Group 124">
            <a:extLst>
              <a:ext uri="{FF2B5EF4-FFF2-40B4-BE49-F238E27FC236}">
                <a16:creationId xmlns:a16="http://schemas.microsoft.com/office/drawing/2014/main" id="{F0A57EF6-4EE5-46D0-ACC5-7F0C77B513FD}"/>
              </a:ext>
            </a:extLst>
          </p:cNvPr>
          <p:cNvGrpSpPr/>
          <p:nvPr/>
        </p:nvGrpSpPr>
        <p:grpSpPr>
          <a:xfrm>
            <a:off x="3849673" y="6340209"/>
            <a:ext cx="8345331" cy="538474"/>
            <a:chOff x="3849673" y="6340209"/>
            <a:chExt cx="8345331" cy="538474"/>
          </a:xfrm>
        </p:grpSpPr>
        <p:grpSp>
          <p:nvGrpSpPr>
            <p:cNvPr id="132" name="Group 131">
              <a:extLst>
                <a:ext uri="{FF2B5EF4-FFF2-40B4-BE49-F238E27FC236}">
                  <a16:creationId xmlns:a16="http://schemas.microsoft.com/office/drawing/2014/main" id="{0BCF21E5-8BC4-4D42-B139-0C770856E805}"/>
                </a:ext>
              </a:extLst>
            </p:cNvPr>
            <p:cNvGrpSpPr/>
            <p:nvPr/>
          </p:nvGrpSpPr>
          <p:grpSpPr>
            <a:xfrm>
              <a:off x="3849673" y="6340209"/>
              <a:ext cx="8345331" cy="538474"/>
              <a:chOff x="3842786" y="6347982"/>
              <a:chExt cx="8345331" cy="538474"/>
            </a:xfrm>
          </p:grpSpPr>
          <p:sp>
            <p:nvSpPr>
              <p:cNvPr id="136" name="Rectangle 135">
                <a:extLst>
                  <a:ext uri="{FF2B5EF4-FFF2-40B4-BE49-F238E27FC236}">
                    <a16:creationId xmlns:a16="http://schemas.microsoft.com/office/drawing/2014/main" id="{BEF7814C-C034-4A87-9570-DE71F2C6B0CF}"/>
                  </a:ext>
                </a:extLst>
              </p:cNvPr>
              <p:cNvSpPr/>
              <p:nvPr/>
            </p:nvSpPr>
            <p:spPr>
              <a:xfrm>
                <a:off x="3842786" y="6347982"/>
                <a:ext cx="8345331" cy="538474"/>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6" name="Rectangle: Rounded Corners 145">
                <a:extLst>
                  <a:ext uri="{FF2B5EF4-FFF2-40B4-BE49-F238E27FC236}">
                    <a16:creationId xmlns:a16="http://schemas.microsoft.com/office/drawing/2014/main" id="{01E7B4F4-3448-4976-8797-0B5639CD3D7C}"/>
                  </a:ext>
                </a:extLst>
              </p:cNvPr>
              <p:cNvSpPr/>
              <p:nvPr/>
            </p:nvSpPr>
            <p:spPr>
              <a:xfrm>
                <a:off x="5464647" y="6457584"/>
                <a:ext cx="6197617" cy="315876"/>
              </a:xfrm>
              <a:prstGeom prst="roundRect">
                <a:avLst>
                  <a:gd name="adj" fmla="val 50000"/>
                </a:avLst>
              </a:prstGeom>
              <a:solidFill>
                <a:srgbClr val="464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8997A1"/>
                    </a:solidFill>
                    <a:latin typeface="Arial" panose="020B0604020202020204" pitchFamily="34" charset="0"/>
                    <a:cs typeface="Arial" panose="020B0604020202020204" pitchFamily="34" charset="0"/>
                  </a:rPr>
                  <a:t>Aa</a:t>
                </a:r>
                <a:endParaRPr lang="vi-VN" sz="1400">
                  <a:solidFill>
                    <a:srgbClr val="8997A1"/>
                  </a:solidFill>
                  <a:latin typeface="Arial" panose="020B0604020202020204" pitchFamily="34" charset="0"/>
                  <a:cs typeface="Arial" panose="020B0604020202020204" pitchFamily="34" charset="0"/>
                </a:endParaRPr>
              </a:p>
            </p:txBody>
          </p:sp>
        </p:grpSp>
        <p:pic>
          <p:nvPicPr>
            <p:cNvPr id="133" name="Picture 132">
              <a:extLst>
                <a:ext uri="{FF2B5EF4-FFF2-40B4-BE49-F238E27FC236}">
                  <a16:creationId xmlns:a16="http://schemas.microsoft.com/office/drawing/2014/main" id="{3D8F0FCB-81FF-44C8-9DB9-2E925EA660E2}"/>
                </a:ext>
              </a:extLst>
            </p:cNvPr>
            <p:cNvPicPr>
              <a:picLocks noChangeAspect="1"/>
            </p:cNvPicPr>
            <p:nvPr/>
          </p:nvPicPr>
          <p:blipFill rotWithShape="1">
            <a:blip r:embed="rId7"/>
            <a:srcRect l="89542" t="57714" r="2818" b="38328"/>
            <a:stretch/>
          </p:blipFill>
          <p:spPr>
            <a:xfrm>
              <a:off x="11784727" y="6472009"/>
              <a:ext cx="294701" cy="271479"/>
            </a:xfrm>
            <a:prstGeom prst="rect">
              <a:avLst/>
            </a:prstGeom>
          </p:spPr>
        </p:pic>
        <p:pic>
          <p:nvPicPr>
            <p:cNvPr id="134" name="Picture 133">
              <a:extLst>
                <a:ext uri="{FF2B5EF4-FFF2-40B4-BE49-F238E27FC236}">
                  <a16:creationId xmlns:a16="http://schemas.microsoft.com/office/drawing/2014/main" id="{B62F8F12-99B0-410D-8CFE-69A74D4CD66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7926" b="61187" l="78905" r="84702">
                          <a14:foregroundMark x1="82528" y1="60236" x2="82850" y2="60643"/>
                          <a14:foregroundMark x1="83011" y1="59466" x2="83011" y2="59466"/>
                          <a14:foregroundMark x1="81240" y1="59420" x2="81240" y2="59420"/>
                          <a14:foregroundMark x1="82206" y1="61187" x2="82206" y2="61187"/>
                          <a14:foregroundMark x1="84702" y1="59556" x2="84702" y2="59556"/>
                        </a14:backgroundRemoval>
                      </a14:imgEffect>
                    </a14:imgLayer>
                  </a14:imgProps>
                </a:ext>
              </a:extLst>
            </a:blip>
            <a:srcRect l="78205" t="57627" r="14618" b="38504"/>
            <a:stretch/>
          </p:blipFill>
          <p:spPr>
            <a:xfrm>
              <a:off x="11311609" y="6468180"/>
              <a:ext cx="276887" cy="265325"/>
            </a:xfrm>
            <a:prstGeom prst="rect">
              <a:avLst/>
            </a:prstGeom>
          </p:spPr>
        </p:pic>
        <p:pic>
          <p:nvPicPr>
            <p:cNvPr id="135" name="Picture 134">
              <a:extLst>
                <a:ext uri="{FF2B5EF4-FFF2-40B4-BE49-F238E27FC236}">
                  <a16:creationId xmlns:a16="http://schemas.microsoft.com/office/drawing/2014/main" id="{F4D987BA-852B-48BF-8F4B-C8940F30392B}"/>
                </a:ext>
              </a:extLst>
            </p:cNvPr>
            <p:cNvPicPr>
              <a:picLocks noChangeAspect="1"/>
            </p:cNvPicPr>
            <p:nvPr/>
          </p:nvPicPr>
          <p:blipFill rotWithShape="1">
            <a:blip r:embed="rId7"/>
            <a:srcRect l="1989" t="56842" r="58767" b="37115"/>
            <a:stretch/>
          </p:blipFill>
          <p:spPr>
            <a:xfrm>
              <a:off x="3900407" y="6412233"/>
              <a:ext cx="1513876" cy="414464"/>
            </a:xfrm>
            <a:prstGeom prst="rect">
              <a:avLst/>
            </a:prstGeom>
          </p:spPr>
        </p:pic>
      </p:grpSp>
      <p:sp>
        <p:nvSpPr>
          <p:cNvPr id="186" name="Rectangle 185">
            <a:extLst>
              <a:ext uri="{FF2B5EF4-FFF2-40B4-BE49-F238E27FC236}">
                <a16:creationId xmlns:a16="http://schemas.microsoft.com/office/drawing/2014/main" id="{2A8C193A-A3B8-40DA-94BB-6E2A9284C440}"/>
              </a:ext>
            </a:extLst>
          </p:cNvPr>
          <p:cNvSpPr/>
          <p:nvPr/>
        </p:nvSpPr>
        <p:spPr>
          <a:xfrm>
            <a:off x="3856579" y="8244"/>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87" name="Group 186">
            <a:extLst>
              <a:ext uri="{FF2B5EF4-FFF2-40B4-BE49-F238E27FC236}">
                <a16:creationId xmlns:a16="http://schemas.microsoft.com/office/drawing/2014/main" id="{159329B4-4E3B-45DD-9894-D049191EBF6F}"/>
              </a:ext>
            </a:extLst>
          </p:cNvPr>
          <p:cNvGrpSpPr/>
          <p:nvPr/>
        </p:nvGrpSpPr>
        <p:grpSpPr>
          <a:xfrm>
            <a:off x="3900407" y="-55230"/>
            <a:ext cx="8358872" cy="799365"/>
            <a:chOff x="3856579" y="7747"/>
            <a:chExt cx="8358872" cy="692121"/>
          </a:xfrm>
        </p:grpSpPr>
        <p:grpSp>
          <p:nvGrpSpPr>
            <p:cNvPr id="200" name="Group 199">
              <a:extLst>
                <a:ext uri="{FF2B5EF4-FFF2-40B4-BE49-F238E27FC236}">
                  <a16:creationId xmlns:a16="http://schemas.microsoft.com/office/drawing/2014/main" id="{978CA6C1-BDB9-4436-928B-A048D5D54DEF}"/>
                </a:ext>
              </a:extLst>
            </p:cNvPr>
            <p:cNvGrpSpPr/>
            <p:nvPr/>
          </p:nvGrpSpPr>
          <p:grpSpPr>
            <a:xfrm>
              <a:off x="3856579" y="7747"/>
              <a:ext cx="8358872" cy="692121"/>
              <a:chOff x="3856579" y="7747"/>
              <a:chExt cx="8358872" cy="692121"/>
            </a:xfrm>
          </p:grpSpPr>
          <p:sp>
            <p:nvSpPr>
              <p:cNvPr id="203" name="Rectangle 202">
                <a:extLst>
                  <a:ext uri="{FF2B5EF4-FFF2-40B4-BE49-F238E27FC236}">
                    <a16:creationId xmlns:a16="http://schemas.microsoft.com/office/drawing/2014/main" id="{2A8C193A-A3B8-40DA-94BB-6E2A9284C440}"/>
                  </a:ext>
                </a:extLst>
              </p:cNvPr>
              <p:cNvSpPr/>
              <p:nvPr/>
            </p:nvSpPr>
            <p:spPr>
              <a:xfrm>
                <a:off x="3856579" y="7747"/>
                <a:ext cx="8358872" cy="692121"/>
              </a:xfrm>
              <a:prstGeom prst="rect">
                <a:avLst/>
              </a:prstGeom>
              <a:solidFill>
                <a:srgbClr val="1C1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4" name="TextBox 203">
                <a:extLst>
                  <a:ext uri="{FF2B5EF4-FFF2-40B4-BE49-F238E27FC236}">
                    <a16:creationId xmlns:a16="http://schemas.microsoft.com/office/drawing/2014/main" id="{EEA6E7ED-8712-4430-9350-FF6893614FD4}"/>
                  </a:ext>
                </a:extLst>
              </p:cNvPr>
              <p:cNvSpPr txBox="1"/>
              <p:nvPr/>
            </p:nvSpPr>
            <p:spPr>
              <a:xfrm>
                <a:off x="4554922" y="159817"/>
                <a:ext cx="4665278" cy="400110"/>
              </a:xfrm>
              <a:prstGeom prst="rect">
                <a:avLst/>
              </a:prstGeom>
              <a:noFill/>
            </p:spPr>
            <p:txBody>
              <a:bodyPr wrap="square" rtlCol="0">
                <a:spAutoFit/>
              </a:bodyPr>
              <a:lstStyle/>
              <a:p>
                <a:r>
                  <a:rPr lang="en-US" sz="2000" b="1" dirty="0" err="1">
                    <a:solidFill>
                      <a:srgbClr val="FFFFFF"/>
                    </a:solidFill>
                    <a:latin typeface="Arial" panose="020B0604020202020204" pitchFamily="34" charset="0"/>
                    <a:cs typeface="Arial" panose="020B0604020202020204" pitchFamily="34" charset="0"/>
                  </a:rPr>
                  <a:t>Một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số</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lưu</a:t>
                </a:r>
                <a:r>
                  <a:rPr lang="en-US" sz="2000" b="1" dirty="0">
                    <a:solidFill>
                      <a:srgbClr val="FFFFFF"/>
                    </a:solidFill>
                    <a:latin typeface="Arial" panose="020B0604020202020204" pitchFamily="34" charset="0"/>
                    <a:cs typeface="Arial" panose="020B0604020202020204" pitchFamily="34" charset="0"/>
                  </a:rPr>
                  <a:t> ý </a:t>
                </a:r>
                <a:r>
                  <a:rPr lang="en-US" sz="2000" b="1" dirty="0" err="1">
                    <a:solidFill>
                      <a:srgbClr val="FFFFFF"/>
                    </a:solidFill>
                    <a:latin typeface="Arial" panose="020B0604020202020204" pitchFamily="34" charset="0"/>
                    <a:cs typeface="Arial" panose="020B0604020202020204" pitchFamily="34" charset="0"/>
                  </a:rPr>
                  <a:t>khi</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viết</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tổng</a:t>
                </a:r>
                <a:r>
                  <a:rPr lang="en-US" sz="2000" b="1" dirty="0">
                    <a:solidFill>
                      <a:srgbClr val="FFFFFF"/>
                    </a:solidFill>
                    <a:latin typeface="Arial" panose="020B0604020202020204" pitchFamily="34" charset="0"/>
                    <a:cs typeface="Arial" panose="020B0604020202020204" pitchFamily="34" charset="0"/>
                  </a:rPr>
                  <a:t> </a:t>
                </a:r>
                <a:r>
                  <a:rPr lang="en-US" sz="2000" b="1" dirty="0" err="1">
                    <a:solidFill>
                      <a:srgbClr val="FFFFFF"/>
                    </a:solidFill>
                    <a:latin typeface="Arial" panose="020B0604020202020204" pitchFamily="34" charset="0"/>
                    <a:cs typeface="Arial" panose="020B0604020202020204" pitchFamily="34" charset="0"/>
                  </a:rPr>
                  <a:t>quan</a:t>
                </a:r>
                <a:endParaRPr lang="vi-VN" sz="2000" b="1" dirty="0">
                  <a:solidFill>
                    <a:srgbClr val="FFFFFF"/>
                  </a:solidFill>
                  <a:latin typeface="Arial" panose="020B0604020202020204" pitchFamily="34" charset="0"/>
                  <a:cs typeface="Arial" panose="020B0604020202020204" pitchFamily="34" charset="0"/>
                </a:endParaRPr>
              </a:p>
            </p:txBody>
          </p:sp>
        </p:grpSp>
        <p:pic>
          <p:nvPicPr>
            <p:cNvPr id="201" name="Picture 200">
              <a:extLst>
                <a:ext uri="{FF2B5EF4-FFF2-40B4-BE49-F238E27FC236}">
                  <a16:creationId xmlns:a16="http://schemas.microsoft.com/office/drawing/2014/main" id="{AC314960-28DD-4821-A35D-996D29AB470F}"/>
                </a:ext>
              </a:extLst>
            </p:cNvPr>
            <p:cNvPicPr>
              <a:picLocks noChangeAspect="1"/>
            </p:cNvPicPr>
            <p:nvPr/>
          </p:nvPicPr>
          <p:blipFill rotWithShape="1">
            <a:blip r:embed="rId7"/>
            <a:srcRect l="78336" t="3150" r="1742" b="91620"/>
            <a:stretch/>
          </p:blipFill>
          <p:spPr>
            <a:xfrm>
              <a:off x="10069381" y="124762"/>
              <a:ext cx="1041155" cy="485919"/>
            </a:xfrm>
            <a:prstGeom prst="rect">
              <a:avLst/>
            </a:prstGeom>
          </p:spPr>
        </p:pic>
        <p:pic>
          <p:nvPicPr>
            <p:cNvPr id="202" name="Picture 201">
              <a:extLst>
                <a:ext uri="{FF2B5EF4-FFF2-40B4-BE49-F238E27FC236}">
                  <a16:creationId xmlns:a16="http://schemas.microsoft.com/office/drawing/2014/main" id="{895826D1-A371-4642-8CAB-37EB932A1C41}"/>
                </a:ext>
              </a:extLst>
            </p:cNvPr>
            <p:cNvPicPr>
              <a:picLocks noChangeAspect="1"/>
            </p:cNvPicPr>
            <p:nvPr/>
          </p:nvPicPr>
          <p:blipFill rotWithShape="1">
            <a:blip r:embed="rId10"/>
            <a:srcRect l="94421" t="4742" r="1172" b="91217"/>
            <a:stretch/>
          </p:blipFill>
          <p:spPr>
            <a:xfrm>
              <a:off x="11243275" y="178942"/>
              <a:ext cx="822422" cy="424156"/>
            </a:xfrm>
            <a:prstGeom prst="rect">
              <a:avLst/>
            </a:prstGeom>
          </p:spPr>
        </p:pic>
      </p:grpSp>
      <p:pic>
        <p:nvPicPr>
          <p:cNvPr id="205"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01166" y="66834"/>
            <a:ext cx="607153" cy="6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52">
            <a:extLst>
              <a:ext uri="{FF2B5EF4-FFF2-40B4-BE49-F238E27FC236}">
                <a16:creationId xmlns:a16="http://schemas.microsoft.com/office/drawing/2014/main" id="{A4A7F335-71B6-4782-B39C-844334BB2D39}"/>
              </a:ext>
            </a:extLst>
          </p:cNvPr>
          <p:cNvSpPr/>
          <p:nvPr/>
        </p:nvSpPr>
        <p:spPr>
          <a:xfrm>
            <a:off x="-25491" y="25258"/>
            <a:ext cx="385064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Rectangle 53">
            <a:extLst>
              <a:ext uri="{FF2B5EF4-FFF2-40B4-BE49-F238E27FC236}">
                <a16:creationId xmlns:a16="http://schemas.microsoft.com/office/drawing/2014/main" id="{AC439B21-BFB5-46AE-9123-58C2AB1D23C1}"/>
              </a:ext>
            </a:extLst>
          </p:cNvPr>
          <p:cNvSpPr/>
          <p:nvPr/>
        </p:nvSpPr>
        <p:spPr>
          <a:xfrm>
            <a:off x="-62961" y="2983387"/>
            <a:ext cx="3888110" cy="74533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5" name="Group 54">
            <a:extLst>
              <a:ext uri="{FF2B5EF4-FFF2-40B4-BE49-F238E27FC236}">
                <a16:creationId xmlns:a16="http://schemas.microsoft.com/office/drawing/2014/main" id="{39FCEA91-9EFD-46DB-8059-27D2D8B5BBF5}"/>
              </a:ext>
            </a:extLst>
          </p:cNvPr>
          <p:cNvGrpSpPr/>
          <p:nvPr/>
        </p:nvGrpSpPr>
        <p:grpSpPr>
          <a:xfrm>
            <a:off x="-6985" y="6279470"/>
            <a:ext cx="3865577" cy="591693"/>
            <a:chOff x="-6985" y="6279470"/>
            <a:chExt cx="3865577" cy="591693"/>
          </a:xfrm>
        </p:grpSpPr>
        <p:sp>
          <p:nvSpPr>
            <p:cNvPr id="56" name="Rectangle 55">
              <a:extLst>
                <a:ext uri="{FF2B5EF4-FFF2-40B4-BE49-F238E27FC236}">
                  <a16:creationId xmlns:a16="http://schemas.microsoft.com/office/drawing/2014/main" id="{C1EF1D56-176B-453D-A518-473267BE29CD}"/>
                </a:ext>
              </a:extLst>
            </p:cNvPr>
            <p:cNvSpPr/>
            <p:nvPr/>
          </p:nvSpPr>
          <p:spPr>
            <a:xfrm>
              <a:off x="967" y="6292633"/>
              <a:ext cx="3857625" cy="578530"/>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7" name="Group 56">
              <a:extLst>
                <a:ext uri="{FF2B5EF4-FFF2-40B4-BE49-F238E27FC236}">
                  <a16:creationId xmlns:a16="http://schemas.microsoft.com/office/drawing/2014/main" id="{0E92493E-A5D3-4645-BD98-D8DBC23A3FD4}"/>
                </a:ext>
              </a:extLst>
            </p:cNvPr>
            <p:cNvGrpSpPr/>
            <p:nvPr/>
          </p:nvGrpSpPr>
          <p:grpSpPr>
            <a:xfrm>
              <a:off x="-6985" y="6279470"/>
              <a:ext cx="3857625" cy="530914"/>
              <a:chOff x="-6985" y="7137183"/>
              <a:chExt cx="3857625" cy="530914"/>
            </a:xfrm>
          </p:grpSpPr>
          <p:pic>
            <p:nvPicPr>
              <p:cNvPr id="58" name="Picture 57">
                <a:extLst>
                  <a:ext uri="{FF2B5EF4-FFF2-40B4-BE49-F238E27FC236}">
                    <a16:creationId xmlns:a16="http://schemas.microsoft.com/office/drawing/2014/main" id="{2A11893A-006B-443E-A9E8-238E6192E8AC}"/>
                  </a:ext>
                </a:extLst>
              </p:cNvPr>
              <p:cNvPicPr>
                <a:picLocks noChangeAspect="1"/>
              </p:cNvPicPr>
              <p:nvPr/>
            </p:nvPicPr>
            <p:blipFill rotWithShape="1">
              <a:blip r:embed="rId12"/>
              <a:srcRect t="93263"/>
              <a:stretch/>
            </p:blipFill>
            <p:spPr>
              <a:xfrm>
                <a:off x="-6985" y="7137183"/>
                <a:ext cx="3857625" cy="462008"/>
              </a:xfrm>
              <a:prstGeom prst="rect">
                <a:avLst/>
              </a:prstGeom>
            </p:spPr>
          </p:pic>
          <p:sp>
            <p:nvSpPr>
              <p:cNvPr id="59" name="TextBox 58">
                <a:extLst>
                  <a:ext uri="{FF2B5EF4-FFF2-40B4-BE49-F238E27FC236}">
                    <a16:creationId xmlns:a16="http://schemas.microsoft.com/office/drawing/2014/main" id="{192CF45B-8D7F-4325-9C65-CC8F8B4230F7}"/>
                  </a:ext>
                </a:extLst>
              </p:cNvPr>
              <p:cNvSpPr txBox="1"/>
              <p:nvPr/>
            </p:nvSpPr>
            <p:spPr>
              <a:xfrm>
                <a:off x="471794" y="7421876"/>
                <a:ext cx="921312" cy="246221"/>
              </a:xfrm>
              <a:prstGeom prst="rect">
                <a:avLst/>
              </a:prstGeom>
              <a:noFill/>
            </p:spPr>
            <p:txBody>
              <a:bodyPr wrap="square" rtlCol="0">
                <a:spAutoFit/>
              </a:bodyPr>
              <a:lstStyle/>
              <a:p>
                <a:pPr algn="ctr"/>
                <a:r>
                  <a:rPr lang="en-US" sz="1000">
                    <a:solidFill>
                      <a:srgbClr val="1B88FF"/>
                    </a:solidFill>
                    <a:latin typeface="Arial" panose="020B0604020202020204" pitchFamily="34" charset="0"/>
                    <a:cs typeface="Arial" panose="020B0604020202020204" pitchFamily="34" charset="0"/>
                  </a:rPr>
                  <a:t>Thuyết trình</a:t>
                </a:r>
                <a:endParaRPr lang="vi-VN" sz="1000">
                  <a:solidFill>
                    <a:srgbClr val="1B88FF"/>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9D889D83-4FBE-42F7-AEE2-EF8D1BD2A66D}"/>
                  </a:ext>
                </a:extLst>
              </p:cNvPr>
              <p:cNvSpPr txBox="1"/>
              <p:nvPr/>
            </p:nvSpPr>
            <p:spPr>
              <a:xfrm>
                <a:off x="2434737" y="7412429"/>
                <a:ext cx="921312" cy="246221"/>
              </a:xfrm>
              <a:prstGeom prst="rect">
                <a:avLst/>
              </a:prstGeom>
              <a:noFill/>
            </p:spPr>
            <p:txBody>
              <a:bodyPr wrap="square" rtlCol="0">
                <a:spAutoFit/>
              </a:bodyPr>
              <a:lstStyle/>
              <a:p>
                <a:pPr algn="ctr"/>
                <a:r>
                  <a:rPr lang="en-US" sz="1000">
                    <a:solidFill>
                      <a:srgbClr val="74777E"/>
                    </a:solidFill>
                    <a:latin typeface="Arial" panose="020B0604020202020204" pitchFamily="34" charset="0"/>
                    <a:cs typeface="Arial" panose="020B0604020202020204" pitchFamily="34" charset="0"/>
                  </a:rPr>
                  <a:t>Thành viên</a:t>
                </a:r>
                <a:endParaRPr lang="vi-VN" sz="1000">
                  <a:solidFill>
                    <a:srgbClr val="74777E"/>
                  </a:solidFill>
                  <a:latin typeface="Arial" panose="020B0604020202020204" pitchFamily="34" charset="0"/>
                  <a:cs typeface="Arial" panose="020B0604020202020204" pitchFamily="34" charset="0"/>
                </a:endParaRPr>
              </a:p>
            </p:txBody>
          </p:sp>
        </p:grpSp>
      </p:grpSp>
      <p:grpSp>
        <p:nvGrpSpPr>
          <p:cNvPr id="61" name="Group 60">
            <a:extLst>
              <a:ext uri="{FF2B5EF4-FFF2-40B4-BE49-F238E27FC236}">
                <a16:creationId xmlns:a16="http://schemas.microsoft.com/office/drawing/2014/main" id="{916B6565-2722-4985-B0C5-50E27856433E}"/>
              </a:ext>
            </a:extLst>
          </p:cNvPr>
          <p:cNvGrpSpPr/>
          <p:nvPr/>
        </p:nvGrpSpPr>
        <p:grpSpPr>
          <a:xfrm>
            <a:off x="-25491" y="-55230"/>
            <a:ext cx="3888111" cy="1266515"/>
            <a:chOff x="-25491" y="17251"/>
            <a:chExt cx="3888111" cy="1194034"/>
          </a:xfrm>
        </p:grpSpPr>
        <p:sp>
          <p:nvSpPr>
            <p:cNvPr id="62" name="Rectangle 61">
              <a:extLst>
                <a:ext uri="{FF2B5EF4-FFF2-40B4-BE49-F238E27FC236}">
                  <a16:creationId xmlns:a16="http://schemas.microsoft.com/office/drawing/2014/main" id="{423152CC-121A-4EDA-B04E-FC34218797EC}"/>
                </a:ext>
              </a:extLst>
            </p:cNvPr>
            <p:cNvSpPr/>
            <p:nvPr/>
          </p:nvSpPr>
          <p:spPr>
            <a:xfrm>
              <a:off x="-25491" y="17251"/>
              <a:ext cx="3888111" cy="1194034"/>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TextBox 62">
              <a:extLst>
                <a:ext uri="{FF2B5EF4-FFF2-40B4-BE49-F238E27FC236}">
                  <a16:creationId xmlns:a16="http://schemas.microsoft.com/office/drawing/2014/main" id="{BB4EEBDD-8AD1-449A-BFE2-22E0DCE20614}"/>
                </a:ext>
              </a:extLst>
            </p:cNvPr>
            <p:cNvSpPr txBox="1"/>
            <p:nvPr/>
          </p:nvSpPr>
          <p:spPr>
            <a:xfrm>
              <a:off x="756887" y="28480"/>
              <a:ext cx="2541268" cy="661720"/>
            </a:xfrm>
            <a:prstGeom prst="rect">
              <a:avLst/>
            </a:prstGeom>
            <a:noFill/>
          </p:spPr>
          <p:txBody>
            <a:bodyPr wrap="square" rtlCol="0">
              <a:spAutoFit/>
            </a:bodyPr>
            <a:lstStyle/>
            <a:p>
              <a:pPr algn="ctr"/>
              <a:r>
                <a:rPr lang="vi-VN" sz="1100" b="1" dirty="0">
                  <a:solidFill>
                    <a:schemeClr val="bg1"/>
                  </a:solidFill>
                  <a:latin typeface="Arial" panose="020B0604020202020204" pitchFamily="34" charset="0"/>
                  <a:cs typeface="Arial" panose="020B0604020202020204" pitchFamily="34" charset="0"/>
                </a:rPr>
                <a:t>MỘT SỐ LƯU Ý </a:t>
              </a:r>
            </a:p>
            <a:p>
              <a:pPr algn="ctr"/>
              <a:r>
                <a:rPr lang="vi-VN" sz="1300" b="1" dirty="0">
                  <a:solidFill>
                    <a:schemeClr val="bg1"/>
                  </a:solidFill>
                  <a:latin typeface="Arial" panose="020B0604020202020204" pitchFamily="34" charset="0"/>
                  <a:cs typeface="Arial" panose="020B0604020202020204" pitchFamily="34" charset="0"/>
                </a:rPr>
                <a:t>KHI VIẾT TỔNG QUAN ĐỀ TÀI NGHIÊN CỨU</a:t>
              </a:r>
            </a:p>
          </p:txBody>
        </p:sp>
        <p:pic>
          <p:nvPicPr>
            <p:cNvPr id="64" name="Picture 63">
              <a:extLst>
                <a:ext uri="{FF2B5EF4-FFF2-40B4-BE49-F238E27FC236}">
                  <a16:creationId xmlns:a16="http://schemas.microsoft.com/office/drawing/2014/main" id="{A1B06998-3D59-4B71-A7DE-3EB7AF6C2AD4}"/>
                </a:ext>
              </a:extLst>
            </p:cNvPr>
            <p:cNvPicPr>
              <a:picLocks noChangeAspect="1"/>
            </p:cNvPicPr>
            <p:nvPr/>
          </p:nvPicPr>
          <p:blipFill rotWithShape="1">
            <a:blip r:embed="rId13"/>
            <a:srcRect l="85860" t="3408" r="3951" b="92414"/>
            <a:stretch/>
          </p:blipFill>
          <p:spPr>
            <a:xfrm>
              <a:off x="3301864" y="130769"/>
              <a:ext cx="548776" cy="400110"/>
            </a:xfrm>
            <a:prstGeom prst="rect">
              <a:avLst/>
            </a:prstGeom>
          </p:spPr>
        </p:pic>
        <p:sp>
          <p:nvSpPr>
            <p:cNvPr id="65" name="Oval 64">
              <a:extLst>
                <a:ext uri="{FF2B5EF4-FFF2-40B4-BE49-F238E27FC236}">
                  <a16:creationId xmlns:a16="http://schemas.microsoft.com/office/drawing/2014/main" id="{509F17ED-1A22-4B2D-856B-861CFFD9F5F6}"/>
                </a:ext>
              </a:extLst>
            </p:cNvPr>
            <p:cNvSpPr/>
            <p:nvPr/>
          </p:nvSpPr>
          <p:spPr>
            <a:xfrm>
              <a:off x="142814" y="132011"/>
              <a:ext cx="457200" cy="444588"/>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6" name="Group 65">
              <a:extLst>
                <a:ext uri="{FF2B5EF4-FFF2-40B4-BE49-F238E27FC236}">
                  <a16:creationId xmlns:a16="http://schemas.microsoft.com/office/drawing/2014/main" id="{A6574C1A-8F8D-4FCE-B8DC-710CA6CB1672}"/>
                </a:ext>
              </a:extLst>
            </p:cNvPr>
            <p:cNvGrpSpPr/>
            <p:nvPr/>
          </p:nvGrpSpPr>
          <p:grpSpPr>
            <a:xfrm>
              <a:off x="142814" y="708610"/>
              <a:ext cx="3629633" cy="400110"/>
              <a:chOff x="111943" y="582990"/>
              <a:chExt cx="3629633" cy="400110"/>
            </a:xfrm>
          </p:grpSpPr>
          <p:sp>
            <p:nvSpPr>
              <p:cNvPr id="68" name="Rectangle: Rounded Corners 141">
                <a:extLst>
                  <a:ext uri="{FF2B5EF4-FFF2-40B4-BE49-F238E27FC236}">
                    <a16:creationId xmlns:a16="http://schemas.microsoft.com/office/drawing/2014/main" id="{80D1D563-4FFE-4AA4-81E9-588B263A3E45}"/>
                  </a:ext>
                </a:extLst>
              </p:cNvPr>
              <p:cNvSpPr/>
              <p:nvPr/>
            </p:nvSpPr>
            <p:spPr>
              <a:xfrm>
                <a:off x="111943" y="582990"/>
                <a:ext cx="3629633" cy="400110"/>
              </a:xfrm>
              <a:prstGeom prst="roundRect">
                <a:avLst>
                  <a:gd name="adj" fmla="val 12003"/>
                </a:avLst>
              </a:prstGeom>
              <a:solidFill>
                <a:srgbClr val="333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E1DFF46F-71E7-45F2-B7F7-346BF3400E5E}"/>
                  </a:ext>
                </a:extLst>
              </p:cNvPr>
              <p:cNvPicPr>
                <a:picLocks noChangeAspect="1"/>
              </p:cNvPicPr>
              <p:nvPr/>
            </p:nvPicPr>
            <p:blipFill rotWithShape="1">
              <a:blip r:embed="rId15"/>
              <a:srcRect l="6012" t="9578" r="88454" b="86848"/>
              <a:stretch/>
            </p:blipFill>
            <p:spPr>
              <a:xfrm>
                <a:off x="170602" y="631823"/>
                <a:ext cx="265100" cy="304350"/>
              </a:xfrm>
              <a:prstGeom prst="rect">
                <a:avLst/>
              </a:prstGeom>
            </p:spPr>
          </p:pic>
        </p:grpSp>
        <p:sp>
          <p:nvSpPr>
            <p:cNvPr id="67" name="TextBox 66">
              <a:extLst>
                <a:ext uri="{FF2B5EF4-FFF2-40B4-BE49-F238E27FC236}">
                  <a16:creationId xmlns:a16="http://schemas.microsoft.com/office/drawing/2014/main" id="{C8434187-0115-4896-903D-629AD28E1867}"/>
                </a:ext>
              </a:extLst>
            </p:cNvPr>
            <p:cNvSpPr txBox="1"/>
            <p:nvPr/>
          </p:nvSpPr>
          <p:spPr>
            <a:xfrm>
              <a:off x="385885" y="739388"/>
              <a:ext cx="3170302" cy="338554"/>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Tìm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kiếm</a:t>
              </a:r>
              <a:endParaRPr lang="vi-VN" sz="1600" dirty="0">
                <a:solidFill>
                  <a:schemeClr val="bg1"/>
                </a:solidFill>
                <a:latin typeface="Arial" panose="020B0604020202020204" pitchFamily="34" charset="0"/>
                <a:cs typeface="Arial" panose="020B0604020202020204" pitchFamily="34" charset="0"/>
              </a:endParaRPr>
            </a:p>
          </p:txBody>
        </p:sp>
      </p:grpSp>
      <p:pic>
        <p:nvPicPr>
          <p:cNvPr id="70"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85" y="-43319"/>
            <a:ext cx="730318" cy="67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 name="Group 70">
            <a:extLst>
              <a:ext uri="{FF2B5EF4-FFF2-40B4-BE49-F238E27FC236}">
                <a16:creationId xmlns:a16="http://schemas.microsoft.com/office/drawing/2014/main" id="{CCFE58BA-057C-44FD-BB6C-DE2B04C8A554}"/>
              </a:ext>
            </a:extLst>
          </p:cNvPr>
          <p:cNvGrpSpPr/>
          <p:nvPr/>
        </p:nvGrpSpPr>
        <p:grpSpPr>
          <a:xfrm>
            <a:off x="142814" y="1409719"/>
            <a:ext cx="3116432" cy="646331"/>
            <a:chOff x="183339" y="3176776"/>
            <a:chExt cx="3116432" cy="646331"/>
          </a:xfrm>
        </p:grpSpPr>
        <p:sp>
          <p:nvSpPr>
            <p:cNvPr id="72" name="Oval 71">
              <a:extLst>
                <a:ext uri="{FF2B5EF4-FFF2-40B4-BE49-F238E27FC236}">
                  <a16:creationId xmlns:a16="http://schemas.microsoft.com/office/drawing/2014/main" id="{F0286C94-83D1-4344-8351-EF34857B5D96}"/>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3" name="TextBox 72">
              <a:extLst>
                <a:ext uri="{FF2B5EF4-FFF2-40B4-BE49-F238E27FC236}">
                  <a16:creationId xmlns:a16="http://schemas.microsoft.com/office/drawing/2014/main" id="{EAA98BA9-6A55-42FD-8FB4-5D9E35841807}"/>
                </a:ext>
              </a:extLst>
            </p:cNvPr>
            <p:cNvSpPr txBox="1"/>
            <p:nvPr/>
          </p:nvSpPr>
          <p:spPr>
            <a:xfrm>
              <a:off x="763845" y="3176776"/>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nghiên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cứu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CCB56313-E18D-4422-BEC1-A1989EF72F6A}"/>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5" name="Group 74">
            <a:extLst>
              <a:ext uri="{FF2B5EF4-FFF2-40B4-BE49-F238E27FC236}">
                <a16:creationId xmlns:a16="http://schemas.microsoft.com/office/drawing/2014/main" id="{AD3B7F1F-8AE8-4962-9263-9AC4BDEFACCA}"/>
              </a:ext>
            </a:extLst>
          </p:cNvPr>
          <p:cNvGrpSpPr/>
          <p:nvPr/>
        </p:nvGrpSpPr>
        <p:grpSpPr>
          <a:xfrm>
            <a:off x="143720" y="2217145"/>
            <a:ext cx="3160111" cy="646331"/>
            <a:chOff x="183339" y="3160905"/>
            <a:chExt cx="3160111" cy="646331"/>
          </a:xfrm>
        </p:grpSpPr>
        <p:sp>
          <p:nvSpPr>
            <p:cNvPr id="76" name="Oval 75">
              <a:extLst>
                <a:ext uri="{FF2B5EF4-FFF2-40B4-BE49-F238E27FC236}">
                  <a16:creationId xmlns:a16="http://schemas.microsoft.com/office/drawing/2014/main" id="{97DF5703-381C-4D09-9C0A-4FBA3C7093E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TextBox 76">
              <a:extLst>
                <a:ext uri="{FF2B5EF4-FFF2-40B4-BE49-F238E27FC236}">
                  <a16:creationId xmlns:a16="http://schemas.microsoft.com/office/drawing/2014/main" id="{67B8FA7A-6328-49A3-A883-4BF0D57006DE}"/>
                </a:ext>
              </a:extLst>
            </p:cNvPr>
            <p:cNvSpPr txBox="1"/>
            <p:nvPr/>
          </p:nvSpPr>
          <p:spPr>
            <a:xfrm>
              <a:off x="807524" y="3160905"/>
              <a:ext cx="2535926" cy="646331"/>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Tại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sao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cần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xây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dựng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tổng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CC9EBC05-261C-4365-B163-B8312FF42AFD}"/>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79" name="Group 78">
            <a:extLst>
              <a:ext uri="{FF2B5EF4-FFF2-40B4-BE49-F238E27FC236}">
                <a16:creationId xmlns:a16="http://schemas.microsoft.com/office/drawing/2014/main" id="{0DAEBDA7-C02E-4F5F-AC5C-C57561BD25D7}"/>
              </a:ext>
            </a:extLst>
          </p:cNvPr>
          <p:cNvGrpSpPr/>
          <p:nvPr/>
        </p:nvGrpSpPr>
        <p:grpSpPr>
          <a:xfrm>
            <a:off x="144570" y="3001306"/>
            <a:ext cx="3159261" cy="646331"/>
            <a:chOff x="183339" y="3181559"/>
            <a:chExt cx="3159261" cy="646331"/>
          </a:xfrm>
        </p:grpSpPr>
        <p:sp>
          <p:nvSpPr>
            <p:cNvPr id="80" name="Oval 79">
              <a:extLst>
                <a:ext uri="{FF2B5EF4-FFF2-40B4-BE49-F238E27FC236}">
                  <a16:creationId xmlns:a16="http://schemas.microsoft.com/office/drawing/2014/main" id="{35EB6DCC-CAD1-4179-AC7B-2F21CE6D5E69}"/>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1" name="TextBox 80">
              <a:extLst>
                <a:ext uri="{FF2B5EF4-FFF2-40B4-BE49-F238E27FC236}">
                  <a16:creationId xmlns:a16="http://schemas.microsoft.com/office/drawing/2014/main" id="{28DAAF59-EF83-46CC-BCE5-924E989BD152}"/>
                </a:ext>
              </a:extLst>
            </p:cNvPr>
            <p:cNvSpPr txBox="1"/>
            <p:nvPr/>
          </p:nvSpPr>
          <p:spPr>
            <a:xfrm>
              <a:off x="806674" y="3181559"/>
              <a:ext cx="2535926" cy="646331"/>
            </a:xfrm>
            <a:prstGeom prst="rect">
              <a:avLst/>
            </a:prstGeom>
            <a:noFill/>
          </p:spPr>
          <p:txBody>
            <a:bodyPr wrap="square" rtlCol="0">
              <a:spAutoFit/>
            </a:bodyPr>
            <a:lstStyle/>
            <a:p>
              <a:r>
                <a:rPr lang="en-US" b="1" dirty="0" err="1">
                  <a:solidFill>
                    <a:schemeClr val="bg1"/>
                  </a:solidFill>
                  <a:latin typeface="Arial" panose="020B0604020202020204" pitchFamily="34" charset="0"/>
                  <a:cs typeface="Arial" panose="020B0604020202020204" pitchFamily="34" charset="0"/>
                </a:rPr>
                <a:t>Một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số</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lưu</a:t>
              </a:r>
              <a:r>
                <a:rPr lang="en-US" b="1" dirty="0">
                  <a:solidFill>
                    <a:schemeClr val="bg1"/>
                  </a:solidFill>
                  <a:latin typeface="Arial" panose="020B0604020202020204" pitchFamily="34" charset="0"/>
                  <a:cs typeface="Arial" panose="020B0604020202020204" pitchFamily="34" charset="0"/>
                </a:rPr>
                <a:t> ý </a:t>
              </a:r>
              <a:r>
                <a:rPr lang="en-US" b="1" dirty="0" err="1">
                  <a:solidFill>
                    <a:schemeClr val="bg1"/>
                  </a:solidFill>
                  <a:latin typeface="Arial" panose="020B0604020202020204" pitchFamily="34" charset="0"/>
                  <a:cs typeface="Arial" panose="020B0604020202020204" pitchFamily="34" charset="0"/>
                </a:rPr>
                <a:t>khi</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viết</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tổng</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quan</a:t>
              </a:r>
              <a:endParaRPr lang="vi-VN" b="1" dirty="0">
                <a:solidFill>
                  <a:schemeClr val="bg1"/>
                </a:solidFill>
                <a:latin typeface="Arial" panose="020B0604020202020204" pitchFamily="34" charset="0"/>
                <a:cs typeface="Arial" panose="020B0604020202020204" pitchFamily="34" charset="0"/>
              </a:endParaRPr>
            </a:p>
          </p:txBody>
        </p:sp>
        <p:sp>
          <p:nvSpPr>
            <p:cNvPr id="82" name="Oval 81">
              <a:extLst>
                <a:ext uri="{FF2B5EF4-FFF2-40B4-BE49-F238E27FC236}">
                  <a16:creationId xmlns:a16="http://schemas.microsoft.com/office/drawing/2014/main" id="{BF4CE5D3-E50F-4FC3-9F34-8EB8844D2309}"/>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3" name="Group 82">
            <a:extLst>
              <a:ext uri="{FF2B5EF4-FFF2-40B4-BE49-F238E27FC236}">
                <a16:creationId xmlns:a16="http://schemas.microsoft.com/office/drawing/2014/main" id="{BEB8765E-4497-4C0E-8A6F-1BC3CB1AE06F}"/>
              </a:ext>
            </a:extLst>
          </p:cNvPr>
          <p:cNvGrpSpPr/>
          <p:nvPr/>
        </p:nvGrpSpPr>
        <p:grpSpPr>
          <a:xfrm>
            <a:off x="142814" y="3757808"/>
            <a:ext cx="3189681" cy="584511"/>
            <a:chOff x="183339" y="3212470"/>
            <a:chExt cx="3189681" cy="584511"/>
          </a:xfrm>
        </p:grpSpPr>
        <p:sp>
          <p:nvSpPr>
            <p:cNvPr id="84" name="Oval 83">
              <a:extLst>
                <a:ext uri="{FF2B5EF4-FFF2-40B4-BE49-F238E27FC236}">
                  <a16:creationId xmlns:a16="http://schemas.microsoft.com/office/drawing/2014/main" id="{80F55418-19F2-4F18-85CF-8775063A9577}"/>
                </a:ext>
              </a:extLst>
            </p:cNvPr>
            <p:cNvSpPr/>
            <p:nvPr/>
          </p:nvSpPr>
          <p:spPr>
            <a:xfrm>
              <a:off x="183339" y="3212470"/>
              <a:ext cx="595912" cy="584511"/>
            </a:xfrm>
            <a:prstGeom prst="ellipse">
              <a:avLst/>
            </a:prstGeom>
            <a:solidFill>
              <a:srgbClr val="28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TextBox 84">
              <a:extLst>
                <a:ext uri="{FF2B5EF4-FFF2-40B4-BE49-F238E27FC236}">
                  <a16:creationId xmlns:a16="http://schemas.microsoft.com/office/drawing/2014/main" id="{44A1C87E-861D-4795-B444-8C586388A5E8}"/>
                </a:ext>
              </a:extLst>
            </p:cNvPr>
            <p:cNvSpPr txBox="1"/>
            <p:nvPr/>
          </p:nvSpPr>
          <p:spPr>
            <a:xfrm>
              <a:off x="837094" y="3355863"/>
              <a:ext cx="2535926"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Kết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luận</a:t>
              </a:r>
              <a:endParaRPr lang="vi-VN" b="1" dirty="0">
                <a:latin typeface="Arial" panose="020B0604020202020204" pitchFamily="34" charset="0"/>
                <a:cs typeface="Arial" panose="020B0604020202020204" pitchFamily="34" charset="0"/>
              </a:endParaRPr>
            </a:p>
          </p:txBody>
        </p:sp>
        <p:sp>
          <p:nvSpPr>
            <p:cNvPr id="86" name="Oval 85">
              <a:extLst>
                <a:ext uri="{FF2B5EF4-FFF2-40B4-BE49-F238E27FC236}">
                  <a16:creationId xmlns:a16="http://schemas.microsoft.com/office/drawing/2014/main" id="{EF8D4F6C-C2A1-4258-ABEF-0F8C96D4C830}"/>
                </a:ext>
              </a:extLst>
            </p:cNvPr>
            <p:cNvSpPr/>
            <p:nvPr/>
          </p:nvSpPr>
          <p:spPr>
            <a:xfrm>
              <a:off x="617508" y="3624739"/>
              <a:ext cx="175380" cy="172242"/>
            </a:xfrm>
            <a:prstGeom prst="ellipse">
              <a:avLst/>
            </a:prstGeom>
            <a:solidFill>
              <a:srgbClr val="45D65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074"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9037" y="2067876"/>
            <a:ext cx="201613"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241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250" fill="hold"/>
                                        <p:tgtEl>
                                          <p:spTgt spid="54"/>
                                        </p:tgtEl>
                                        <p:attrNameLst>
                                          <p:attrName>ppt_x</p:attrName>
                                        </p:attrNameLst>
                                      </p:cBhvr>
                                      <p:tavLst>
                                        <p:tav tm="0">
                                          <p:val>
                                            <p:strVal val="#ppt_x"/>
                                          </p:val>
                                        </p:tav>
                                        <p:tav tm="100000">
                                          <p:val>
                                            <p:strVal val="#ppt_x"/>
                                          </p:val>
                                        </p:tav>
                                      </p:tavLst>
                                    </p:anim>
                                    <p:anim calcmode="lin" valueType="num">
                                      <p:cBhvr additive="base">
                                        <p:cTn id="8" dur="25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250" fill="hold"/>
                                        <p:tgtEl>
                                          <p:spTgt spid="71"/>
                                        </p:tgtEl>
                                        <p:attrNameLst>
                                          <p:attrName>ppt_x</p:attrName>
                                        </p:attrNameLst>
                                      </p:cBhvr>
                                      <p:tavLst>
                                        <p:tav tm="0">
                                          <p:val>
                                            <p:strVal val="#ppt_x"/>
                                          </p:val>
                                        </p:tav>
                                        <p:tav tm="100000">
                                          <p:val>
                                            <p:strVal val="#ppt_x"/>
                                          </p:val>
                                        </p:tav>
                                      </p:tavLst>
                                    </p:anim>
                                    <p:anim calcmode="lin" valueType="num">
                                      <p:cBhvr additive="base">
                                        <p:cTn id="13" dur="250" fill="hold"/>
                                        <p:tgtEl>
                                          <p:spTgt spid="7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additive="base">
                                        <p:cTn id="17" dur="250" fill="hold"/>
                                        <p:tgtEl>
                                          <p:spTgt spid="75"/>
                                        </p:tgtEl>
                                        <p:attrNameLst>
                                          <p:attrName>ppt_x</p:attrName>
                                        </p:attrNameLst>
                                      </p:cBhvr>
                                      <p:tavLst>
                                        <p:tav tm="0">
                                          <p:val>
                                            <p:strVal val="#ppt_x"/>
                                          </p:val>
                                        </p:tav>
                                        <p:tav tm="100000">
                                          <p:val>
                                            <p:strVal val="#ppt_x"/>
                                          </p:val>
                                        </p:tav>
                                      </p:tavLst>
                                    </p:anim>
                                    <p:anim calcmode="lin" valueType="num">
                                      <p:cBhvr additive="base">
                                        <p:cTn id="18" dur="250" fill="hold"/>
                                        <p:tgtEl>
                                          <p:spTgt spid="75"/>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additive="base">
                                        <p:cTn id="22" dur="250" fill="hold"/>
                                        <p:tgtEl>
                                          <p:spTgt spid="79"/>
                                        </p:tgtEl>
                                        <p:attrNameLst>
                                          <p:attrName>ppt_x</p:attrName>
                                        </p:attrNameLst>
                                      </p:cBhvr>
                                      <p:tavLst>
                                        <p:tav tm="0">
                                          <p:val>
                                            <p:strVal val="#ppt_x"/>
                                          </p:val>
                                        </p:tav>
                                        <p:tav tm="100000">
                                          <p:val>
                                            <p:strVal val="#ppt_x"/>
                                          </p:val>
                                        </p:tav>
                                      </p:tavLst>
                                    </p:anim>
                                    <p:anim calcmode="lin" valueType="num">
                                      <p:cBhvr additive="base">
                                        <p:cTn id="23" dur="250" fill="hold"/>
                                        <p:tgtEl>
                                          <p:spTgt spid="7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additive="base">
                                        <p:cTn id="27" dur="250" fill="hold"/>
                                        <p:tgtEl>
                                          <p:spTgt spid="83"/>
                                        </p:tgtEl>
                                        <p:attrNameLst>
                                          <p:attrName>ppt_x</p:attrName>
                                        </p:attrNameLst>
                                      </p:cBhvr>
                                      <p:tavLst>
                                        <p:tav tm="0">
                                          <p:val>
                                            <p:strVal val="#ppt_x"/>
                                          </p:val>
                                        </p:tav>
                                        <p:tav tm="100000">
                                          <p:val>
                                            <p:strVal val="#ppt_x"/>
                                          </p:val>
                                        </p:tav>
                                      </p:tavLst>
                                    </p:anim>
                                    <p:anim calcmode="lin" valueType="num">
                                      <p:cBhvr additive="base">
                                        <p:cTn id="28" dur="25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3"/>
</p:tagLst>
</file>

<file path=ppt/tags/tag2.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2184</Words>
  <Application>Microsoft Office PowerPoint</Application>
  <PresentationFormat>Widescreen</PresentationFormat>
  <Paragraphs>321</Paragraphs>
  <Slides>21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 Ngoc</dc:creator>
  <cp:lastModifiedBy>Admin</cp:lastModifiedBy>
  <cp:revision>60</cp:revision>
  <dcterms:modified xsi:type="dcterms:W3CDTF">2023-10-26T02:36:12Z</dcterms:modified>
</cp:coreProperties>
</file>